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3" r:id="rId3"/>
    <p:sldId id="264" r:id="rId4"/>
    <p:sldId id="257" r:id="rId5"/>
    <p:sldId id="258" r:id="rId6"/>
    <p:sldId id="259" r:id="rId7"/>
    <p:sldId id="260" r:id="rId8"/>
    <p:sldId id="261" r:id="rId9"/>
    <p:sldId id="262" r:id="rId10"/>
    <p:sldId id="265" r:id="rId11"/>
    <p:sldId id="266" r:id="rId12"/>
    <p:sldId id="267" r:id="rId13"/>
    <p:sldId id="268" r:id="rId14"/>
    <p:sldId id="269" r:id="rId15"/>
    <p:sldId id="273" r:id="rId16"/>
    <p:sldId id="274" r:id="rId17"/>
    <p:sldId id="270" r:id="rId18"/>
    <p:sldId id="271" r:id="rId19"/>
    <p:sldId id="27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7314-A567-4B25-A385-57582C7E46F0}" type="datetimeFigureOut">
              <a:rPr lang="pl-PL" smtClean="0"/>
              <a:t>2018-04-04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E212-AD9C-462D-ADA1-A2CBDFE16C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6967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7314-A567-4B25-A385-57582C7E46F0}" type="datetimeFigureOut">
              <a:rPr lang="pl-PL" smtClean="0"/>
              <a:t>2018-04-04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E212-AD9C-462D-ADA1-A2CBDFE16C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984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7314-A567-4B25-A385-57582C7E46F0}" type="datetimeFigureOut">
              <a:rPr lang="pl-PL" smtClean="0"/>
              <a:t>2018-04-04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E212-AD9C-462D-ADA1-A2CBDFE16C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1427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7314-A567-4B25-A385-57582C7E46F0}" type="datetimeFigureOut">
              <a:rPr lang="pl-PL" smtClean="0"/>
              <a:t>2018-04-04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E212-AD9C-462D-ADA1-A2CBDFE16CAE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4519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7314-A567-4B25-A385-57582C7E46F0}" type="datetimeFigureOut">
              <a:rPr lang="pl-PL" smtClean="0"/>
              <a:t>2018-04-04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E212-AD9C-462D-ADA1-A2CBDFE16C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9417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7314-A567-4B25-A385-57582C7E46F0}" type="datetimeFigureOut">
              <a:rPr lang="pl-PL" smtClean="0"/>
              <a:t>2018-04-04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E212-AD9C-462D-ADA1-A2CBDFE16C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3239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7314-A567-4B25-A385-57582C7E46F0}" type="datetimeFigureOut">
              <a:rPr lang="pl-PL" smtClean="0"/>
              <a:t>2018-04-04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E212-AD9C-462D-ADA1-A2CBDFE16C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883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7314-A567-4B25-A385-57582C7E46F0}" type="datetimeFigureOut">
              <a:rPr lang="pl-PL" smtClean="0"/>
              <a:t>2018-04-04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E212-AD9C-462D-ADA1-A2CBDFE16C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1486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7314-A567-4B25-A385-57582C7E46F0}" type="datetimeFigureOut">
              <a:rPr lang="pl-PL" smtClean="0"/>
              <a:t>2018-04-04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E212-AD9C-462D-ADA1-A2CBDFE16C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2429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7314-A567-4B25-A385-57582C7E46F0}" type="datetimeFigureOut">
              <a:rPr lang="pl-PL" smtClean="0"/>
              <a:t>2018-04-04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E212-AD9C-462D-ADA1-A2CBDFE16C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9537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7314-A567-4B25-A385-57582C7E46F0}" type="datetimeFigureOut">
              <a:rPr lang="pl-PL" smtClean="0"/>
              <a:t>2018-04-04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E212-AD9C-462D-ADA1-A2CBDFE16C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394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7314-A567-4B25-A385-57582C7E46F0}" type="datetimeFigureOut">
              <a:rPr lang="pl-PL" smtClean="0"/>
              <a:t>2018-04-04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E212-AD9C-462D-ADA1-A2CBDFE16C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0296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7314-A567-4B25-A385-57582C7E46F0}" type="datetimeFigureOut">
              <a:rPr lang="pl-PL" smtClean="0"/>
              <a:t>2018-04-04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E212-AD9C-462D-ADA1-A2CBDFE16C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4640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7314-A567-4B25-A385-57582C7E46F0}" type="datetimeFigureOut">
              <a:rPr lang="pl-PL" smtClean="0"/>
              <a:t>2018-04-04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E212-AD9C-462D-ADA1-A2CBDFE16C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6674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7314-A567-4B25-A385-57582C7E46F0}" type="datetimeFigureOut">
              <a:rPr lang="pl-PL" smtClean="0"/>
              <a:t>2018-04-04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E212-AD9C-462D-ADA1-A2CBDFE16C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2652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7314-A567-4B25-A385-57582C7E46F0}" type="datetimeFigureOut">
              <a:rPr lang="pl-PL" smtClean="0"/>
              <a:t>2018-04-04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E212-AD9C-462D-ADA1-A2CBDFE16C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9411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7314-A567-4B25-A385-57582C7E46F0}" type="datetimeFigureOut">
              <a:rPr lang="pl-PL" smtClean="0"/>
              <a:t>2018-04-04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E212-AD9C-462D-ADA1-A2CBDFE16C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9053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A7314-A567-4B25-A385-57582C7E46F0}" type="datetimeFigureOut">
              <a:rPr lang="pl-PL" smtClean="0"/>
              <a:t>2018-04-04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AE212-AD9C-462D-ADA1-A2CBDFE16C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11815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8A3BDD-779B-4A19-BE02-6C0A4736F2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4225" y="102401"/>
            <a:ext cx="9001462" cy="2387600"/>
          </a:xfrm>
        </p:spPr>
        <p:txBody>
          <a:bodyPr>
            <a:normAutofit/>
          </a:bodyPr>
          <a:lstStyle/>
          <a:p>
            <a:r>
              <a:rPr lang="pl-PL" sz="8000" dirty="0" err="1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Typical</a:t>
            </a:r>
            <a:r>
              <a:rPr lang="pl-PL" sz="8000" dirty="0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pl-PL" sz="8000" dirty="0" err="1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Polish</a:t>
            </a:r>
            <a:r>
              <a:rPr lang="pl-PL" sz="8000" dirty="0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 food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486C272-6311-4FE8-AFE6-747C1AF13D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0524181-EDBE-42CE-9A70-3B42E8352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0687">
            <a:off x="214660" y="3653655"/>
            <a:ext cx="3650160" cy="290723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FB48EA4-FBE2-4002-9F07-3B3D279BE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8242">
            <a:off x="482108" y="509596"/>
            <a:ext cx="2558063" cy="157320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AEBB8FB-51D5-4046-A8A8-F69C5B9F4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641" y="3602038"/>
            <a:ext cx="3824718" cy="253595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9BCF1A5-C1A5-4458-934E-5AEC7A4F4E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9689">
            <a:off x="8416330" y="3810249"/>
            <a:ext cx="3551583" cy="2722243"/>
          </a:xfrm>
          <a:prstGeom prst="rect">
            <a:avLst/>
          </a:prstGeom>
        </p:spPr>
      </p:pic>
      <p:pic>
        <p:nvPicPr>
          <p:cNvPr id="4" name="Jason Derulo ‒ Colors ">
            <a:hlinkClick r:id="" action="ppaction://media"/>
            <a:extLst>
              <a:ext uri="{FF2B5EF4-FFF2-40B4-BE49-F238E27FC236}">
                <a16:creationId xmlns:a16="http://schemas.microsoft.com/office/drawing/2014/main" id="{DD2FB976-DDE6-43D7-A673-FD6FF130F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07282" y="682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2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D0E30A-8520-4277-AEAF-8B924B95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7" y="332421"/>
            <a:ext cx="10729543" cy="2950805"/>
          </a:xfrm>
        </p:spPr>
        <p:txBody>
          <a:bodyPr>
            <a:noAutofit/>
          </a:bodyPr>
          <a:lstStyle/>
          <a:p>
            <a:r>
              <a:rPr lang="pl-PL" sz="4400" dirty="0" err="1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Typical</a:t>
            </a:r>
            <a:r>
              <a:rPr lang="pl-PL" sz="4400" dirty="0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pl-PL" sz="4400" dirty="0" err="1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Polish</a:t>
            </a:r>
            <a:r>
              <a:rPr lang="pl-PL" sz="4400" dirty="0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pl-PL" sz="4400" dirty="0" err="1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dishes</a:t>
            </a:r>
            <a:r>
              <a:rPr lang="pl-PL" sz="4400" dirty="0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pl-PL" sz="4400" dirty="0" err="1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are</a:t>
            </a:r>
            <a:r>
              <a:rPr lang="pl-PL" sz="4400" dirty="0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pl-PL" sz="4400" dirty="0" err="1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connected</a:t>
            </a:r>
            <a:r>
              <a:rPr lang="pl-PL" sz="4400" dirty="0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 with </a:t>
            </a:r>
            <a:r>
              <a:rPr lang="pl-PL" sz="4400" dirty="0" err="1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religion</a:t>
            </a:r>
            <a:r>
              <a:rPr lang="pl-PL" sz="4400" dirty="0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pl-PL" sz="4400" dirty="0" err="1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holidays</a:t>
            </a:r>
            <a:r>
              <a:rPr lang="pl-PL" sz="4400" dirty="0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 and </a:t>
            </a:r>
            <a:r>
              <a:rPr lang="pl-PL" sz="4400" dirty="0" err="1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traditions</a:t>
            </a:r>
            <a:r>
              <a:rPr lang="pl-PL" sz="3200" dirty="0">
                <a:solidFill>
                  <a:schemeClr val="tx1">
                    <a:lumMod val="65000"/>
                  </a:schemeClr>
                </a:solidFill>
              </a:rPr>
              <a:t>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5A271DA-3DEC-4722-BC16-61D119C86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008" y="3057939"/>
            <a:ext cx="10353762" cy="3695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800" dirty="0">
                <a:latin typeface="Arial Black" panose="020B0A04020102020204" pitchFamily="34" charset="0"/>
              </a:rPr>
              <a:t>For </a:t>
            </a:r>
            <a:r>
              <a:rPr lang="pl-PL" sz="4800" dirty="0" err="1">
                <a:latin typeface="Arial Black" panose="020B0A04020102020204" pitchFamily="34" charset="0"/>
              </a:rPr>
              <a:t>example</a:t>
            </a:r>
            <a:r>
              <a:rPr lang="pl-PL" sz="4800" dirty="0">
                <a:latin typeface="Arial Black" panose="020B0A04020102020204" pitchFamily="34" charset="0"/>
              </a:rPr>
              <a:t> on </a:t>
            </a:r>
            <a:r>
              <a:rPr lang="pl-PL" sz="4800" dirty="0">
                <a:effectLst/>
                <a:latin typeface="Arial Black" panose="020B0A04020102020204" pitchFamily="34" charset="0"/>
              </a:rPr>
              <a:t>the </a:t>
            </a:r>
            <a:r>
              <a:rPr lang="pl-PL" sz="4800" dirty="0" err="1">
                <a:effectLst/>
                <a:latin typeface="Arial Black" panose="020B0A04020102020204" pitchFamily="34" charset="0"/>
              </a:rPr>
              <a:t>Christmas</a:t>
            </a:r>
            <a:r>
              <a:rPr lang="pl-PL" sz="4800" dirty="0">
                <a:effectLst/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effectLst/>
                <a:latin typeface="Arial Black" panose="020B0A04020102020204" pitchFamily="34" charset="0"/>
              </a:rPr>
              <a:t>Eve</a:t>
            </a:r>
            <a:r>
              <a:rPr lang="pl-PL" sz="4800" dirty="0">
                <a:effectLst/>
                <a:latin typeface="Arial Black" panose="020B0A04020102020204" pitchFamily="34" charset="0"/>
              </a:rPr>
              <a:t> (</a:t>
            </a:r>
            <a:r>
              <a:rPr lang="pl-PL" sz="4800" dirty="0" err="1">
                <a:effectLst/>
                <a:latin typeface="Arial Black" panose="020B0A04020102020204" pitchFamily="34" charset="0"/>
              </a:rPr>
              <a:t>during</a:t>
            </a:r>
            <a:r>
              <a:rPr lang="pl-PL" sz="4800" dirty="0">
                <a:effectLst/>
                <a:latin typeface="Arial Black" panose="020B0A04020102020204" pitchFamily="34" charset="0"/>
              </a:rPr>
              <a:t> the </a:t>
            </a:r>
            <a:r>
              <a:rPr lang="pl-PL" sz="4800" dirty="0" err="1">
                <a:effectLst/>
                <a:latin typeface="Arial Black" panose="020B0A04020102020204" pitchFamily="34" charset="0"/>
              </a:rPr>
              <a:t>year</a:t>
            </a:r>
            <a:r>
              <a:rPr lang="pl-PL" sz="4800" dirty="0">
                <a:effectLst/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effectLst/>
                <a:latin typeface="Arial Black" panose="020B0A04020102020204" pitchFamily="34" charset="0"/>
              </a:rPr>
              <a:t>also</a:t>
            </a:r>
            <a:r>
              <a:rPr lang="pl-PL" sz="4800" dirty="0">
                <a:effectLst/>
                <a:latin typeface="Arial Black" panose="020B0A04020102020204" pitchFamily="34" charset="0"/>
              </a:rPr>
              <a:t>) </a:t>
            </a:r>
            <a:r>
              <a:rPr lang="pl-PL" sz="4800" dirty="0" err="1">
                <a:effectLst/>
                <a:latin typeface="Arial Black" panose="020B0A04020102020204" pitchFamily="34" charset="0"/>
              </a:rPr>
              <a:t>people</a:t>
            </a:r>
            <a:r>
              <a:rPr lang="pl-PL" sz="4800" dirty="0">
                <a:effectLst/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effectLst/>
                <a:latin typeface="Arial Black" panose="020B0A04020102020204" pitchFamily="34" charset="0"/>
              </a:rPr>
              <a:t>eat</a:t>
            </a:r>
            <a:r>
              <a:rPr lang="pl-PL" sz="4800" dirty="0">
                <a:effectLst/>
                <a:latin typeface="Arial Black" panose="020B0A04020102020204" pitchFamily="34" charset="0"/>
              </a:rPr>
              <a:t>: </a:t>
            </a:r>
            <a:endParaRPr lang="pl-PL" sz="4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677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CC7346E-DEB3-4B8B-81EB-CB1C4C274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917" y="2417947"/>
            <a:ext cx="6693543" cy="472480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3C2B8C6-CD2F-4219-85A4-69E28F2DA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802" y="2436927"/>
            <a:ext cx="5389754" cy="430070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C9915A6-E595-4987-9ABD-E32E5317C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78E5E4-ABC7-47B8-9158-88518D094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906" y="127574"/>
            <a:ext cx="5897218" cy="29684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dirty="0">
                <a:latin typeface="Arial Black" panose="020B0A04020102020204" pitchFamily="34" charset="0"/>
              </a:rPr>
              <a:t>Uszka (</a:t>
            </a:r>
            <a:r>
              <a:rPr lang="pl-PL" sz="3600" dirty="0" err="1">
                <a:latin typeface="Arial Black" panose="020B0A04020102020204" pitchFamily="34" charset="0"/>
              </a:rPr>
              <a:t>little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dumplings</a:t>
            </a:r>
            <a:r>
              <a:rPr lang="pl-PL" sz="3600" dirty="0">
                <a:latin typeface="Arial Black" panose="020B0A04020102020204" pitchFamily="34" charset="0"/>
              </a:rPr>
              <a:t>  with </a:t>
            </a:r>
            <a:r>
              <a:rPr lang="pl-PL" sz="3600" dirty="0" err="1">
                <a:latin typeface="Arial Black" panose="020B0A04020102020204" pitchFamily="34" charset="0"/>
              </a:rPr>
              <a:t>cabbage</a:t>
            </a:r>
            <a:r>
              <a:rPr lang="pl-PL" sz="3600" dirty="0">
                <a:latin typeface="Arial Black" panose="020B0A04020102020204" pitchFamily="34" charset="0"/>
              </a:rPr>
              <a:t> and </a:t>
            </a:r>
            <a:r>
              <a:rPr lang="pl-PL" sz="3600" dirty="0" err="1">
                <a:latin typeface="Arial Black" panose="020B0A04020102020204" pitchFamily="34" charset="0"/>
              </a:rPr>
              <a:t>mushrooms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inside</a:t>
            </a:r>
            <a:r>
              <a:rPr lang="pl-PL" sz="3300" dirty="0">
                <a:latin typeface="Arial Black" panose="020B0A04020102020204" pitchFamily="34" charset="0"/>
              </a:rPr>
              <a:t>)</a:t>
            </a:r>
          </a:p>
          <a:p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41384DC-87DB-455A-9397-152671A9F32C}"/>
              </a:ext>
            </a:extLst>
          </p:cNvPr>
          <p:cNvSpPr txBox="1"/>
          <p:nvPr/>
        </p:nvSpPr>
        <p:spPr>
          <a:xfrm rot="769233">
            <a:off x="7101968" y="1572566"/>
            <a:ext cx="4691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 err="1">
                <a:latin typeface="Arial Black" panose="020B0A04020102020204" pitchFamily="34" charset="0"/>
              </a:rPr>
              <a:t>herrings</a:t>
            </a:r>
            <a:endParaRPr lang="pl-PL" sz="6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017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9BC4A4-A446-49BE-8FD3-972C823A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93" y="159026"/>
            <a:ext cx="10710965" cy="2213113"/>
          </a:xfrm>
        </p:spPr>
        <p:txBody>
          <a:bodyPr>
            <a:normAutofit/>
          </a:bodyPr>
          <a:lstStyle/>
          <a:p>
            <a:r>
              <a:rPr lang="pl-PL" sz="4400" dirty="0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EXAMPLES OF DISHES WHICH PEOPLE EAT DURING THE NORMAL WEEK FOR Dinner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81DC487-83A6-4CFD-92B1-304F47355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057" y="2900812"/>
            <a:ext cx="5834270" cy="3889513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3FD11241-9FDF-4861-8E2F-063CECFE1390}"/>
              </a:ext>
            </a:extLst>
          </p:cNvPr>
          <p:cNvSpPr txBox="1"/>
          <p:nvPr/>
        </p:nvSpPr>
        <p:spPr>
          <a:xfrm>
            <a:off x="5959880" y="2593036"/>
            <a:ext cx="62321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latin typeface="Arial Black" panose="020B0A04020102020204" pitchFamily="34" charset="0"/>
              </a:rPr>
              <a:t>Rosół – soup </a:t>
            </a:r>
            <a:r>
              <a:rPr lang="pl-PL" sz="4000" dirty="0" err="1">
                <a:latin typeface="Arial Black" panose="020B0A04020102020204" pitchFamily="34" charset="0"/>
              </a:rPr>
              <a:t>made</a:t>
            </a:r>
            <a:r>
              <a:rPr lang="pl-PL" sz="4000" dirty="0">
                <a:latin typeface="Arial Black" panose="020B0A04020102020204" pitchFamily="34" charset="0"/>
              </a:rPr>
              <a:t> of </a:t>
            </a:r>
            <a:r>
              <a:rPr lang="pl-PL" sz="4000" dirty="0" err="1">
                <a:latin typeface="Arial Black" panose="020B0A04020102020204" pitchFamily="34" charset="0"/>
              </a:rPr>
              <a:t>chicken</a:t>
            </a:r>
            <a:r>
              <a:rPr lang="pl-PL" sz="4000" dirty="0">
                <a:latin typeface="Arial Black" panose="020B0A04020102020204" pitchFamily="34" charset="0"/>
              </a:rPr>
              <a:t> and </a:t>
            </a:r>
            <a:r>
              <a:rPr lang="pl-PL" sz="4000" dirty="0" err="1">
                <a:latin typeface="Arial Black" panose="020B0A04020102020204" pitchFamily="34" charset="0"/>
              </a:rPr>
              <a:t>vegetables</a:t>
            </a:r>
            <a:r>
              <a:rPr lang="pl-PL" sz="4000" dirty="0">
                <a:latin typeface="Arial Black" panose="020B0A04020102020204" pitchFamily="34" charset="0"/>
              </a:rPr>
              <a:t>. </a:t>
            </a:r>
            <a:r>
              <a:rPr lang="pl-PL" sz="4000" dirty="0" err="1">
                <a:latin typeface="Arial Black" panose="020B0A04020102020204" pitchFamily="34" charset="0"/>
              </a:rPr>
              <a:t>There</a:t>
            </a:r>
            <a:r>
              <a:rPr lang="pl-PL" sz="4000" dirty="0"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latin typeface="Arial Black" panose="020B0A04020102020204" pitchFamily="34" charset="0"/>
              </a:rPr>
              <a:t>is</a:t>
            </a:r>
            <a:r>
              <a:rPr lang="pl-PL" sz="4000" dirty="0">
                <a:latin typeface="Arial Black" panose="020B0A04020102020204" pitchFamily="34" charset="0"/>
              </a:rPr>
              <a:t> no person in Poland </a:t>
            </a:r>
            <a:r>
              <a:rPr lang="pl-PL" sz="4000" dirty="0" err="1">
                <a:latin typeface="Arial Black" panose="020B0A04020102020204" pitchFamily="34" charset="0"/>
              </a:rPr>
              <a:t>who</a:t>
            </a:r>
            <a:r>
              <a:rPr lang="pl-PL" sz="4000" dirty="0"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latin typeface="Arial Black" panose="020B0A04020102020204" pitchFamily="34" charset="0"/>
              </a:rPr>
              <a:t>doesn’t</a:t>
            </a:r>
            <a:r>
              <a:rPr lang="pl-PL" sz="4000" dirty="0"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latin typeface="Arial Black" panose="020B0A04020102020204" pitchFamily="34" charset="0"/>
              </a:rPr>
              <a:t>eat</a:t>
            </a:r>
            <a:r>
              <a:rPr lang="pl-PL" sz="4000" dirty="0">
                <a:latin typeface="Arial Black" panose="020B0A04020102020204" pitchFamily="34" charset="0"/>
              </a:rPr>
              <a:t> rosół.</a:t>
            </a:r>
          </a:p>
        </p:txBody>
      </p:sp>
    </p:spTree>
    <p:extLst>
      <p:ext uri="{BB962C8B-B14F-4D97-AF65-F5344CB8AC3E}">
        <p14:creationId xmlns:p14="http://schemas.microsoft.com/office/powerpoint/2010/main" val="2287705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5DD7D8-20D1-4CAF-BC24-EE15A8767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DAC0A50-AEE1-4B69-9C0D-8D842DC67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191"/>
            <a:ext cx="6865790" cy="5821618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2A08AEF-6B5B-4620-91EC-6579E5C24F68}"/>
              </a:ext>
            </a:extLst>
          </p:cNvPr>
          <p:cNvSpPr txBox="1"/>
          <p:nvPr/>
        </p:nvSpPr>
        <p:spPr>
          <a:xfrm>
            <a:off x="6586331" y="1935921"/>
            <a:ext cx="597673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err="1">
                <a:latin typeface="Arial Black" panose="020B0A04020102020204" pitchFamily="34" charset="0"/>
              </a:rPr>
              <a:t>Potates</a:t>
            </a:r>
            <a:r>
              <a:rPr lang="pl-PL" sz="4400" dirty="0">
                <a:latin typeface="Arial Black" panose="020B0A04020102020204" pitchFamily="34" charset="0"/>
              </a:rPr>
              <a:t>, </a:t>
            </a:r>
            <a:r>
              <a:rPr lang="pl-PL" sz="4400" dirty="0" err="1">
                <a:latin typeface="Arial Black" panose="020B0A04020102020204" pitchFamily="34" charset="0"/>
              </a:rPr>
              <a:t>meat</a:t>
            </a:r>
            <a:r>
              <a:rPr lang="pl-PL" sz="4400" dirty="0">
                <a:latin typeface="Arial Black" panose="020B0A04020102020204" pitchFamily="34" charset="0"/>
              </a:rPr>
              <a:t> and </a:t>
            </a:r>
            <a:r>
              <a:rPr lang="pl-PL" sz="4400" dirty="0" err="1">
                <a:latin typeface="Arial Black" panose="020B0A04020102020204" pitchFamily="34" charset="0"/>
              </a:rPr>
              <a:t>salad</a:t>
            </a:r>
            <a:r>
              <a:rPr lang="pl-PL" sz="4400" dirty="0">
                <a:latin typeface="Arial Black" panose="020B0A04020102020204" pitchFamily="34" charset="0"/>
              </a:rPr>
              <a:t> </a:t>
            </a:r>
            <a:r>
              <a:rPr lang="pl-PL" sz="4400" dirty="0" err="1">
                <a:latin typeface="Arial Black" panose="020B0A04020102020204" pitchFamily="34" charset="0"/>
              </a:rPr>
              <a:t>made</a:t>
            </a:r>
            <a:r>
              <a:rPr lang="pl-PL" sz="4400" dirty="0">
                <a:latin typeface="Arial Black" panose="020B0A04020102020204" pitchFamily="34" charset="0"/>
              </a:rPr>
              <a:t> of </a:t>
            </a:r>
            <a:r>
              <a:rPr lang="pl-PL" sz="4400" dirty="0" err="1">
                <a:latin typeface="Arial Black" panose="020B0A04020102020204" pitchFamily="34" charset="0"/>
              </a:rPr>
              <a:t>cucumbers</a:t>
            </a:r>
            <a:r>
              <a:rPr lang="pl-PL" sz="4400" dirty="0">
                <a:latin typeface="Arial Black" panose="020B0A04020102020204" pitchFamily="34" charset="0"/>
              </a:rPr>
              <a:t> with </a:t>
            </a:r>
            <a:r>
              <a:rPr lang="pl-PL" sz="4400" dirty="0" err="1">
                <a:latin typeface="Arial Black" panose="020B0A04020102020204" pitchFamily="34" charset="0"/>
              </a:rPr>
              <a:t>some</a:t>
            </a:r>
            <a:r>
              <a:rPr lang="pl-PL" sz="4400" dirty="0">
                <a:latin typeface="Arial Black" panose="020B0A04020102020204" pitchFamily="34" charset="0"/>
              </a:rPr>
              <a:t> </a:t>
            </a:r>
            <a:r>
              <a:rPr lang="pl-PL" sz="4400" dirty="0" err="1">
                <a:latin typeface="Arial Black" panose="020B0A04020102020204" pitchFamily="34" charset="0"/>
              </a:rPr>
              <a:t>cream</a:t>
            </a:r>
            <a:endParaRPr lang="pl-PL" sz="4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29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0F8D62-492C-4D56-A963-8343ED81E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27460"/>
            <a:ext cx="6178721" cy="4651514"/>
          </a:xfrm>
        </p:spPr>
        <p:txBody>
          <a:bodyPr>
            <a:normAutofit/>
          </a:bodyPr>
          <a:lstStyle/>
          <a:p>
            <a:r>
              <a:rPr lang="pl-PL" sz="4400" dirty="0">
                <a:latin typeface="Arial Black" panose="020B0A04020102020204" pitchFamily="34" charset="0"/>
              </a:rPr>
              <a:t>Pierogi –</a:t>
            </a:r>
            <a:r>
              <a:rPr lang="pl-PL" sz="4400" dirty="0" err="1">
                <a:latin typeface="Arial Black" panose="020B0A04020102020204" pitchFamily="34" charset="0"/>
              </a:rPr>
              <a:t>dumplings</a:t>
            </a:r>
            <a:r>
              <a:rPr lang="pl-PL" sz="4400" dirty="0">
                <a:latin typeface="Arial Black" panose="020B0A04020102020204" pitchFamily="34" charset="0"/>
              </a:rPr>
              <a:t> with </a:t>
            </a:r>
            <a:r>
              <a:rPr lang="pl-PL" sz="4400" dirty="0" err="1">
                <a:latin typeface="Arial Black" panose="020B0A04020102020204" pitchFamily="34" charset="0"/>
              </a:rPr>
              <a:t>stuffing</a:t>
            </a:r>
            <a:r>
              <a:rPr lang="pl-PL" sz="4400" dirty="0">
                <a:latin typeface="Arial Black" panose="020B0A04020102020204" pitchFamily="34" charset="0"/>
              </a:rPr>
              <a:t>  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BB38FBBD-6B5D-4B8A-A365-CBC989C2B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7" y="964730"/>
            <a:ext cx="6045318" cy="4400992"/>
          </a:xfrm>
        </p:spPr>
      </p:pic>
    </p:spTree>
    <p:extLst>
      <p:ext uri="{BB962C8B-B14F-4D97-AF65-F5344CB8AC3E}">
        <p14:creationId xmlns:p14="http://schemas.microsoft.com/office/powerpoint/2010/main" val="2998517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E53F40-FBA7-405E-BE75-982D4D4BB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844" y="-248615"/>
            <a:ext cx="10353761" cy="1326321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8498B82A-4EF3-4AD9-89B2-3B547707E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6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897" y="2558923"/>
            <a:ext cx="5732103" cy="4299077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7860DE7-3AC7-4B00-8D93-C5DC9953FA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487" y="-332408"/>
            <a:ext cx="4132469" cy="4132469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57B81B0-102B-45CA-B3FE-B27E49B1EA42}"/>
              </a:ext>
            </a:extLst>
          </p:cNvPr>
          <p:cNvSpPr txBox="1"/>
          <p:nvPr/>
        </p:nvSpPr>
        <p:spPr>
          <a:xfrm>
            <a:off x="688844" y="922809"/>
            <a:ext cx="62081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latin typeface="Arial Black" panose="020B0A04020102020204" pitchFamily="34" charset="0"/>
              </a:rPr>
              <a:t>The king of </a:t>
            </a:r>
            <a:r>
              <a:rPr lang="pl-PL" sz="4800" dirty="0" err="1">
                <a:latin typeface="Arial Black" panose="020B0A04020102020204" pitchFamily="34" charset="0"/>
              </a:rPr>
              <a:t>Polish</a:t>
            </a:r>
            <a:r>
              <a:rPr lang="pl-PL" sz="4800" dirty="0"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latin typeface="Arial Black" panose="020B0A04020102020204" pitchFamily="34" charset="0"/>
              </a:rPr>
              <a:t>cuisine</a:t>
            </a:r>
            <a:r>
              <a:rPr lang="pl-PL" sz="4800" dirty="0"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latin typeface="Arial Black" panose="020B0A04020102020204" pitchFamily="34" charset="0"/>
              </a:rPr>
              <a:t>is</a:t>
            </a:r>
            <a:r>
              <a:rPr lang="pl-PL" sz="4800" dirty="0">
                <a:latin typeface="Arial Black" panose="020B0A04020102020204" pitchFamily="34" charset="0"/>
              </a:rPr>
              <a:t> POTATOE. </a:t>
            </a:r>
            <a:r>
              <a:rPr lang="pl-PL" sz="4800" dirty="0" err="1">
                <a:latin typeface="Arial Black" panose="020B0A04020102020204" pitchFamily="34" charset="0"/>
              </a:rPr>
              <a:t>Almost</a:t>
            </a:r>
            <a:r>
              <a:rPr lang="pl-PL" sz="4800" dirty="0"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latin typeface="Arial Black" panose="020B0A04020102020204" pitchFamily="34" charset="0"/>
              </a:rPr>
              <a:t>evry</a:t>
            </a:r>
            <a:r>
              <a:rPr lang="pl-PL" sz="4800" dirty="0"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latin typeface="Arial Black" panose="020B0A04020102020204" pitchFamily="34" charset="0"/>
              </a:rPr>
              <a:t>Polish</a:t>
            </a:r>
            <a:r>
              <a:rPr lang="pl-PL" sz="4800" dirty="0"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latin typeface="Arial Black" panose="020B0A04020102020204" pitchFamily="34" charset="0"/>
              </a:rPr>
              <a:t>dish</a:t>
            </a:r>
            <a:r>
              <a:rPr lang="pl-PL" sz="4800" dirty="0"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latin typeface="Arial Black" panose="020B0A04020102020204" pitchFamily="34" charset="0"/>
              </a:rPr>
              <a:t>is</a:t>
            </a:r>
            <a:r>
              <a:rPr lang="pl-PL" sz="4800" dirty="0"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latin typeface="Arial Black" panose="020B0A04020102020204" pitchFamily="34" charset="0"/>
              </a:rPr>
              <a:t>made</a:t>
            </a:r>
            <a:r>
              <a:rPr lang="pl-PL" sz="4800" dirty="0">
                <a:latin typeface="Arial Black" panose="020B0A04020102020204" pitchFamily="34" charset="0"/>
              </a:rPr>
              <a:t> of </a:t>
            </a:r>
            <a:r>
              <a:rPr lang="pl-PL" sz="4800" dirty="0" err="1">
                <a:latin typeface="Arial Black" panose="020B0A04020102020204" pitchFamily="34" charset="0"/>
              </a:rPr>
              <a:t>potatoes</a:t>
            </a:r>
            <a:r>
              <a:rPr lang="pl-PL" sz="4800" dirty="0"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3388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30175D-8F12-41D3-B6A9-6E61720C8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668169">
            <a:off x="8391117" y="5160078"/>
            <a:ext cx="3791447" cy="823850"/>
          </a:xfrm>
        </p:spPr>
        <p:txBody>
          <a:bodyPr>
            <a:normAutofit fontScale="90000"/>
          </a:bodyPr>
          <a:lstStyle/>
          <a:p>
            <a:r>
              <a:rPr lang="pl-PL" sz="3600" b="0" dirty="0" err="1">
                <a:effectLst/>
                <a:latin typeface="Arial Black" panose="020B0A04020102020204" pitchFamily="34" charset="0"/>
              </a:rPr>
              <a:t>Fried</a:t>
            </a:r>
            <a:r>
              <a:rPr lang="pl-PL" sz="3600" b="0" dirty="0">
                <a:effectLst/>
                <a:latin typeface="Arial Black" panose="020B0A04020102020204" pitchFamily="34" charset="0"/>
              </a:rPr>
              <a:t> </a:t>
            </a:r>
            <a:r>
              <a:rPr lang="pl-PL" sz="3600" b="0" dirty="0" err="1">
                <a:effectLst/>
                <a:latin typeface="Arial Black" panose="020B0A04020102020204" pitchFamily="34" charset="0"/>
              </a:rPr>
              <a:t>mashed</a:t>
            </a:r>
            <a:r>
              <a:rPr lang="pl-PL" sz="3600" b="0" dirty="0">
                <a:effectLst/>
                <a:latin typeface="Arial Black" panose="020B0A04020102020204" pitchFamily="34" charset="0"/>
              </a:rPr>
              <a:t> </a:t>
            </a:r>
            <a:r>
              <a:rPr lang="pl-PL" sz="3600" b="0" dirty="0" err="1">
                <a:effectLst/>
                <a:latin typeface="Arial Black" panose="020B0A04020102020204" pitchFamily="34" charset="0"/>
              </a:rPr>
              <a:t>potates</a:t>
            </a:r>
            <a:r>
              <a:rPr lang="pl-PL" sz="3600" b="0" dirty="0">
                <a:effectLst/>
                <a:latin typeface="Arial Black" panose="020B0A04020102020204" pitchFamily="34" charset="0"/>
              </a:rPr>
              <a:t> </a:t>
            </a:r>
            <a:r>
              <a:rPr lang="pl-PL" sz="3600" b="0" dirty="0" err="1">
                <a:effectLst/>
                <a:latin typeface="Arial Black" panose="020B0A04020102020204" pitchFamily="34" charset="0"/>
              </a:rPr>
              <a:t>called</a:t>
            </a:r>
            <a:r>
              <a:rPr lang="pl-PL" sz="3600" b="0" dirty="0">
                <a:effectLst/>
                <a:latin typeface="Arial Black" panose="020B0A04020102020204" pitchFamily="34" charset="0"/>
              </a:rPr>
              <a:t> Placki ziemniaczane</a:t>
            </a:r>
            <a:br>
              <a:rPr lang="pl-PL" b="0" dirty="0">
                <a:effectLst/>
              </a:rPr>
            </a:b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1138482-87D1-45B0-A334-06CCD53F1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4866">
            <a:off x="513367" y="228367"/>
            <a:ext cx="3694228" cy="268939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C63F336-C73A-4B02-B746-8EBC41B66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7633">
            <a:off x="7622402" y="128675"/>
            <a:ext cx="4503596" cy="327861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4B11CEE-3620-4134-8797-842A9A39C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988">
            <a:off x="3437473" y="3731226"/>
            <a:ext cx="4493549" cy="2990253"/>
          </a:xfrm>
          <a:prstGeom prst="rect">
            <a:avLst/>
          </a:prstGeom>
        </p:spPr>
      </p:pic>
      <p:sp>
        <p:nvSpPr>
          <p:cNvPr id="12" name="Strzałka: w dół 11">
            <a:extLst>
              <a:ext uri="{FF2B5EF4-FFF2-40B4-BE49-F238E27FC236}">
                <a16:creationId xmlns:a16="http://schemas.microsoft.com/office/drawing/2014/main" id="{3465603C-D6C0-4BD2-A284-547BC0706591}"/>
              </a:ext>
            </a:extLst>
          </p:cNvPr>
          <p:cNvSpPr/>
          <p:nvPr/>
        </p:nvSpPr>
        <p:spPr>
          <a:xfrm rot="291713">
            <a:off x="5247742" y="2327674"/>
            <a:ext cx="873010" cy="1193957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078C174D-0A0B-4C30-B1C7-CD26F102AE6B}"/>
              </a:ext>
            </a:extLst>
          </p:cNvPr>
          <p:cNvSpPr txBox="1"/>
          <p:nvPr/>
        </p:nvSpPr>
        <p:spPr>
          <a:xfrm rot="225515">
            <a:off x="4487238" y="213866"/>
            <a:ext cx="32175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Arial Black" panose="020B0A04020102020204" pitchFamily="34" charset="0"/>
              </a:rPr>
              <a:t>Pyzy – </a:t>
            </a:r>
            <a:r>
              <a:rPr lang="pl-PL" sz="3200" dirty="0" err="1">
                <a:latin typeface="Arial Black" panose="020B0A04020102020204" pitchFamily="34" charset="0"/>
              </a:rPr>
              <a:t>boiled</a:t>
            </a:r>
            <a:r>
              <a:rPr lang="pl-PL" sz="3200" dirty="0">
                <a:latin typeface="Arial Black" panose="020B0A04020102020204" pitchFamily="34" charset="0"/>
              </a:rPr>
              <a:t> </a:t>
            </a:r>
            <a:r>
              <a:rPr lang="pl-PL" sz="3200" dirty="0" err="1">
                <a:latin typeface="Arial Black" panose="020B0A04020102020204" pitchFamily="34" charset="0"/>
              </a:rPr>
              <a:t>potatoes</a:t>
            </a:r>
            <a:r>
              <a:rPr lang="pl-PL" sz="3200" dirty="0">
                <a:latin typeface="Arial Black" panose="020B0A04020102020204" pitchFamily="34" charset="0"/>
              </a:rPr>
              <a:t> with </a:t>
            </a:r>
            <a:r>
              <a:rPr lang="pl-PL" sz="3200" dirty="0" err="1">
                <a:latin typeface="Arial Black" panose="020B0A04020102020204" pitchFamily="34" charset="0"/>
              </a:rPr>
              <a:t>flour</a:t>
            </a:r>
            <a:r>
              <a:rPr lang="pl-PL" sz="3200" dirty="0">
                <a:latin typeface="Arial Black" panose="020B0A04020102020204" pitchFamily="34" charset="0"/>
              </a:rPr>
              <a:t> and </a:t>
            </a:r>
            <a:r>
              <a:rPr lang="pl-PL" sz="3200" dirty="0" err="1">
                <a:latin typeface="Arial Black" panose="020B0A04020102020204" pitchFamily="34" charset="0"/>
              </a:rPr>
              <a:t>egg</a:t>
            </a:r>
            <a:endParaRPr lang="pl-PL" sz="3200" dirty="0">
              <a:latin typeface="Arial Black" panose="020B0A04020102020204" pitchFamily="34" charset="0"/>
            </a:endParaRPr>
          </a:p>
        </p:txBody>
      </p:sp>
      <p:sp>
        <p:nvSpPr>
          <p:cNvPr id="14" name="Strzałka: w górę 13">
            <a:extLst>
              <a:ext uri="{FF2B5EF4-FFF2-40B4-BE49-F238E27FC236}">
                <a16:creationId xmlns:a16="http://schemas.microsoft.com/office/drawing/2014/main" id="{0A39D0FA-D622-48F7-B7CF-EEA8CD42E624}"/>
              </a:ext>
            </a:extLst>
          </p:cNvPr>
          <p:cNvSpPr/>
          <p:nvPr/>
        </p:nvSpPr>
        <p:spPr>
          <a:xfrm rot="20369904">
            <a:off x="9975637" y="3514749"/>
            <a:ext cx="622403" cy="733958"/>
          </a:xfrm>
          <a:prstGeom prst="up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trzałka: w górę 14">
            <a:extLst>
              <a:ext uri="{FF2B5EF4-FFF2-40B4-BE49-F238E27FC236}">
                <a16:creationId xmlns:a16="http://schemas.microsoft.com/office/drawing/2014/main" id="{A2D19647-3488-437C-8BD2-CF3882214DA8}"/>
              </a:ext>
            </a:extLst>
          </p:cNvPr>
          <p:cNvSpPr/>
          <p:nvPr/>
        </p:nvSpPr>
        <p:spPr>
          <a:xfrm rot="11348428">
            <a:off x="1588447" y="2982417"/>
            <a:ext cx="696036" cy="1148120"/>
          </a:xfrm>
          <a:prstGeom prst="up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DF986896-3500-4356-88F8-94173C85947B}"/>
              </a:ext>
            </a:extLst>
          </p:cNvPr>
          <p:cNvSpPr txBox="1"/>
          <p:nvPr/>
        </p:nvSpPr>
        <p:spPr>
          <a:xfrm rot="378470">
            <a:off x="274352" y="4093521"/>
            <a:ext cx="34528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Arial Black" panose="020B0A04020102020204" pitchFamily="34" charset="0"/>
              </a:rPr>
              <a:t>Kopytka – </a:t>
            </a:r>
            <a:r>
              <a:rPr lang="pl-PL" sz="3200" dirty="0" err="1">
                <a:latin typeface="Arial Black" panose="020B0A04020102020204" pitchFamily="34" charset="0"/>
              </a:rPr>
              <a:t>boiled</a:t>
            </a:r>
            <a:r>
              <a:rPr lang="pl-PL" sz="3200" dirty="0">
                <a:latin typeface="Arial Black" panose="020B0A04020102020204" pitchFamily="34" charset="0"/>
              </a:rPr>
              <a:t> </a:t>
            </a:r>
            <a:r>
              <a:rPr lang="pl-PL" sz="3200" dirty="0" err="1">
                <a:latin typeface="Arial Black" panose="020B0A04020102020204" pitchFamily="34" charset="0"/>
              </a:rPr>
              <a:t>dumpling</a:t>
            </a:r>
            <a:r>
              <a:rPr lang="pl-PL" sz="3200" dirty="0">
                <a:latin typeface="Arial Black" panose="020B0A04020102020204" pitchFamily="34" charset="0"/>
              </a:rPr>
              <a:t> </a:t>
            </a:r>
            <a:r>
              <a:rPr lang="pl-PL" sz="3200" dirty="0" err="1">
                <a:latin typeface="Arial Black" panose="020B0A04020102020204" pitchFamily="34" charset="0"/>
              </a:rPr>
              <a:t>made</a:t>
            </a:r>
            <a:r>
              <a:rPr lang="pl-PL" sz="3200" dirty="0">
                <a:latin typeface="Arial Black" panose="020B0A04020102020204" pitchFamily="34" charset="0"/>
              </a:rPr>
              <a:t> of </a:t>
            </a:r>
            <a:r>
              <a:rPr lang="pl-PL" sz="3200" dirty="0" err="1">
                <a:latin typeface="Arial Black" panose="020B0A04020102020204" pitchFamily="34" charset="0"/>
              </a:rPr>
              <a:t>potatoes</a:t>
            </a:r>
            <a:r>
              <a:rPr lang="pl-PL" sz="3200" dirty="0"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1648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BE3B5E-920F-4957-89EC-E0F2664CD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1549"/>
            <a:ext cx="12192000" cy="2724341"/>
          </a:xfrm>
        </p:spPr>
        <p:txBody>
          <a:bodyPr>
            <a:normAutofit/>
          </a:bodyPr>
          <a:lstStyle/>
          <a:p>
            <a:r>
              <a:rPr lang="pl-PL" sz="4800" dirty="0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We </a:t>
            </a:r>
            <a:r>
              <a:rPr lang="pl-PL" sz="4800" dirty="0" err="1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also</a:t>
            </a:r>
            <a:r>
              <a:rPr lang="pl-PL" sz="4800" dirty="0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have</a:t>
            </a:r>
            <a:r>
              <a:rPr lang="pl-PL" sz="4800" dirty="0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some</a:t>
            </a:r>
            <a:r>
              <a:rPr lang="pl-PL" sz="4800" dirty="0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strange</a:t>
            </a:r>
            <a:r>
              <a:rPr lang="pl-PL" sz="4800" dirty="0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 food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215FC48-2107-4B3E-B08A-09E9F64B5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0406"/>
            <a:ext cx="4594777" cy="344164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1FA2A01-A6B9-4277-AFC2-618E6DD3A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316" y="1378010"/>
            <a:ext cx="5199684" cy="372644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9DBB308-1E4C-4BEE-B1FE-12FA4EEFD4A0}"/>
              </a:ext>
            </a:extLst>
          </p:cNvPr>
          <p:cNvSpPr txBox="1"/>
          <p:nvPr/>
        </p:nvSpPr>
        <p:spPr>
          <a:xfrm>
            <a:off x="304800" y="4962054"/>
            <a:ext cx="54617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latin typeface="Arial Black" panose="020B0A04020102020204" pitchFamily="34" charset="0"/>
              </a:rPr>
              <a:t>Galareta – </a:t>
            </a:r>
            <a:r>
              <a:rPr lang="pl-PL" sz="3600" dirty="0" err="1">
                <a:latin typeface="Arial Black" panose="020B0A04020102020204" pitchFamily="34" charset="0"/>
              </a:rPr>
              <a:t>jelly</a:t>
            </a:r>
            <a:r>
              <a:rPr lang="pl-PL" sz="3600" dirty="0">
                <a:latin typeface="Arial Black" panose="020B0A04020102020204" pitchFamily="34" charset="0"/>
              </a:rPr>
              <a:t> with </a:t>
            </a:r>
            <a:r>
              <a:rPr lang="pl-PL" sz="3600" dirty="0" err="1">
                <a:latin typeface="Arial Black" panose="020B0A04020102020204" pitchFamily="34" charset="0"/>
              </a:rPr>
              <a:t>eggs</a:t>
            </a:r>
            <a:r>
              <a:rPr lang="pl-PL" sz="3600" dirty="0">
                <a:latin typeface="Arial Black" panose="020B0A04020102020204" pitchFamily="34" charset="0"/>
              </a:rPr>
              <a:t> and </a:t>
            </a:r>
            <a:r>
              <a:rPr lang="pl-PL" sz="3600" dirty="0" err="1">
                <a:latin typeface="Arial Black" panose="020B0A04020102020204" pitchFamily="34" charset="0"/>
              </a:rPr>
              <a:t>meat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inside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F9010AD-0340-4DA0-B99F-A6032838465C}"/>
              </a:ext>
            </a:extLst>
          </p:cNvPr>
          <p:cNvSpPr txBox="1"/>
          <p:nvPr/>
        </p:nvSpPr>
        <p:spPr>
          <a:xfrm>
            <a:off x="6992316" y="4777388"/>
            <a:ext cx="47840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latin typeface="Arial Black" panose="020B0A04020102020204" pitchFamily="34" charset="0"/>
              </a:rPr>
              <a:t>Kaszanka - </a:t>
            </a:r>
            <a:r>
              <a:rPr lang="pl-PL" sz="4000" dirty="0" err="1">
                <a:latin typeface="Arial Black" panose="020B0A04020102020204" pitchFamily="34" charset="0"/>
              </a:rPr>
              <a:t>groats</a:t>
            </a:r>
            <a:r>
              <a:rPr lang="pl-PL" sz="4000" dirty="0">
                <a:latin typeface="Arial Black" panose="020B0A04020102020204" pitchFamily="34" charset="0"/>
              </a:rPr>
              <a:t> with  </a:t>
            </a:r>
            <a:r>
              <a:rPr lang="pl-PL" sz="4000" dirty="0" err="1">
                <a:latin typeface="Arial Black" panose="020B0A04020102020204" pitchFamily="34" charset="0"/>
              </a:rPr>
              <a:t>pig’s</a:t>
            </a:r>
            <a:r>
              <a:rPr lang="pl-PL" sz="4000" dirty="0"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latin typeface="Arial Black" panose="020B0A04020102020204" pitchFamily="34" charset="0"/>
              </a:rPr>
              <a:t>blood</a:t>
            </a:r>
            <a:endParaRPr lang="pl-PL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28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6B363B-FD91-46EA-831C-CF72B525B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159" y="3340742"/>
            <a:ext cx="10364411" cy="249140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sz="5300" dirty="0">
                <a:latin typeface="Arial Black" panose="020B0A04020102020204" pitchFamily="34" charset="0"/>
              </a:rPr>
              <a:t>We </a:t>
            </a:r>
            <a:r>
              <a:rPr lang="pl-PL" sz="5300" dirty="0" err="1">
                <a:latin typeface="Arial Black" panose="020B0A04020102020204" pitchFamily="34" charset="0"/>
              </a:rPr>
              <a:t>hope</a:t>
            </a:r>
            <a:r>
              <a:rPr lang="pl-PL" sz="5300" dirty="0">
                <a:latin typeface="Arial Black" panose="020B0A04020102020204" pitchFamily="34" charset="0"/>
              </a:rPr>
              <a:t> </a:t>
            </a:r>
            <a:r>
              <a:rPr lang="pl-PL" sz="5300" dirty="0" err="1">
                <a:latin typeface="Arial Black" panose="020B0A04020102020204" pitchFamily="34" charset="0"/>
              </a:rPr>
              <a:t>that</a:t>
            </a:r>
            <a:r>
              <a:rPr lang="pl-PL" sz="5300" dirty="0">
                <a:latin typeface="Arial Black" panose="020B0A04020102020204" pitchFamily="34" charset="0"/>
              </a:rPr>
              <a:t> </a:t>
            </a:r>
            <a:r>
              <a:rPr lang="pl-PL" sz="5300" dirty="0" err="1">
                <a:latin typeface="Arial Black" panose="020B0A04020102020204" pitchFamily="34" charset="0"/>
              </a:rPr>
              <a:t>now</a:t>
            </a:r>
            <a:r>
              <a:rPr lang="pl-PL" sz="5300" dirty="0">
                <a:latin typeface="Arial Black" panose="020B0A04020102020204" pitchFamily="34" charset="0"/>
              </a:rPr>
              <a:t> </a:t>
            </a:r>
            <a:r>
              <a:rPr lang="pl-PL" sz="5300" dirty="0" err="1">
                <a:latin typeface="Arial Black" panose="020B0A04020102020204" pitchFamily="34" charset="0"/>
              </a:rPr>
              <a:t>you</a:t>
            </a:r>
            <a:r>
              <a:rPr lang="pl-PL" sz="5300" dirty="0">
                <a:latin typeface="Arial Black" panose="020B0A04020102020204" pitchFamily="34" charset="0"/>
              </a:rPr>
              <a:t> </a:t>
            </a:r>
            <a:r>
              <a:rPr lang="pl-PL" sz="5300" dirty="0" err="1">
                <a:latin typeface="Arial Black" panose="020B0A04020102020204" pitchFamily="34" charset="0"/>
              </a:rPr>
              <a:t>know</a:t>
            </a:r>
            <a:r>
              <a:rPr lang="pl-PL" sz="5300" dirty="0">
                <a:latin typeface="Arial Black" panose="020B0A04020102020204" pitchFamily="34" charset="0"/>
              </a:rPr>
              <a:t> </a:t>
            </a:r>
            <a:r>
              <a:rPr lang="pl-PL" sz="5300" dirty="0" err="1">
                <a:latin typeface="Arial Black" panose="020B0A04020102020204" pitchFamily="34" charset="0"/>
              </a:rPr>
              <a:t>our</a:t>
            </a:r>
            <a:r>
              <a:rPr lang="pl-PL" sz="5300" dirty="0">
                <a:latin typeface="Arial Black" panose="020B0A04020102020204" pitchFamily="34" charset="0"/>
              </a:rPr>
              <a:t> </a:t>
            </a:r>
            <a:r>
              <a:rPr lang="pl-PL" sz="5300" dirty="0" err="1">
                <a:latin typeface="Arial Black" panose="020B0A04020102020204" pitchFamily="34" charset="0"/>
              </a:rPr>
              <a:t>cuisine</a:t>
            </a:r>
            <a:r>
              <a:rPr lang="pl-PL" sz="5300" dirty="0">
                <a:latin typeface="Arial Black" panose="020B0A04020102020204" pitchFamily="34" charset="0"/>
              </a:rPr>
              <a:t> a </a:t>
            </a:r>
            <a:r>
              <a:rPr lang="pl-PL" sz="5300" dirty="0" err="1">
                <a:latin typeface="Arial Black" panose="020B0A04020102020204" pitchFamily="34" charset="0"/>
              </a:rPr>
              <a:t>little</a:t>
            </a:r>
            <a:r>
              <a:rPr lang="pl-PL" sz="5300" dirty="0">
                <a:latin typeface="Arial Black" panose="020B0A04020102020204" pitchFamily="34" charset="0"/>
              </a:rPr>
              <a:t> bit </a:t>
            </a:r>
            <a:r>
              <a:rPr lang="pl-PL" sz="5300" dirty="0" err="1">
                <a:latin typeface="Arial Black" panose="020B0A04020102020204" pitchFamily="34" charset="0"/>
              </a:rPr>
              <a:t>better</a:t>
            </a:r>
            <a:r>
              <a:rPr lang="pl-PL" sz="5300" dirty="0">
                <a:latin typeface="Arial Black" panose="020B0A04020102020204" pitchFamily="34" charset="0"/>
              </a:rPr>
              <a:t>.</a:t>
            </a:r>
            <a:br>
              <a:rPr lang="pl-PL" sz="5300" dirty="0">
                <a:latin typeface="Arial Black" panose="020B0A04020102020204" pitchFamily="34" charset="0"/>
              </a:rPr>
            </a:br>
            <a:r>
              <a:rPr lang="pl-PL" sz="5300" dirty="0" err="1">
                <a:latin typeface="Arial Black" panose="020B0A04020102020204" pitchFamily="34" charset="0"/>
              </a:rPr>
              <a:t>Thanks</a:t>
            </a:r>
            <a:r>
              <a:rPr lang="pl-PL" sz="5300" dirty="0">
                <a:latin typeface="Arial Black" panose="020B0A04020102020204" pitchFamily="34" charset="0"/>
              </a:rPr>
              <a:t> for </a:t>
            </a:r>
            <a:r>
              <a:rPr lang="pl-PL" sz="5300" dirty="0" err="1">
                <a:latin typeface="Arial Black" panose="020B0A04020102020204" pitchFamily="34" charset="0"/>
              </a:rPr>
              <a:t>your</a:t>
            </a:r>
            <a:r>
              <a:rPr lang="pl-PL" sz="5300" dirty="0">
                <a:latin typeface="Arial Black" panose="020B0A04020102020204" pitchFamily="34" charset="0"/>
              </a:rPr>
              <a:t> </a:t>
            </a:r>
            <a:r>
              <a:rPr lang="pl-PL" sz="5300" dirty="0" err="1">
                <a:latin typeface="Arial Black" panose="020B0A04020102020204" pitchFamily="34" charset="0"/>
              </a:rPr>
              <a:t>attention</a:t>
            </a:r>
            <a:r>
              <a:rPr lang="pl-PL" sz="5300" dirty="0">
                <a:latin typeface="Arial Black" panose="020B0A04020102020204" pitchFamily="34" charset="0"/>
              </a:rPr>
              <a:t>.</a:t>
            </a: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7F26979-F4C5-4BBF-A942-1AAE5B8BA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37">
            <a:off x="71282" y="3383811"/>
            <a:ext cx="3578902" cy="2694540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2A92B43-6125-4336-A3A3-4DFB3887C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18" b="100000" l="5521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67" y="4165122"/>
            <a:ext cx="2770739" cy="208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82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31BC02-B3CF-4148-9DBE-A33558697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29781" y="138594"/>
            <a:ext cx="13451561" cy="1366078"/>
          </a:xfrm>
        </p:spPr>
        <p:txBody>
          <a:bodyPr>
            <a:normAutofit/>
          </a:bodyPr>
          <a:lstStyle/>
          <a:p>
            <a:r>
              <a:rPr lang="pl-PL" sz="4000" dirty="0">
                <a:latin typeface="Arial Black" panose="020B0A04020102020204" pitchFamily="34" charset="0"/>
              </a:rPr>
              <a:t>Justyna Słonka and Alicja </a:t>
            </a:r>
            <a:r>
              <a:rPr lang="pl-PL" sz="4000" dirty="0" err="1">
                <a:latin typeface="Arial Black" panose="020B0A04020102020204" pitchFamily="34" charset="0"/>
              </a:rPr>
              <a:t>Sałamun</a:t>
            </a:r>
            <a:endParaRPr lang="pl-PL" sz="4000" dirty="0">
              <a:latin typeface="Arial Black" panose="020B0A04020102020204" pitchFamily="34" charset="0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F987290-7F17-469C-BE0B-85BC5AF4C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8675">
            <a:off x="-914401" y="1560924"/>
            <a:ext cx="5903844" cy="3320912"/>
          </a:xfrm>
        </p:spPr>
      </p:pic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0ACA4413-B096-41D6-B6C2-AC3CDD24F355}"/>
              </a:ext>
            </a:extLst>
          </p:cNvPr>
          <p:cNvCxnSpPr>
            <a:cxnSpLocks/>
          </p:cNvCxnSpPr>
          <p:nvPr/>
        </p:nvCxnSpPr>
        <p:spPr>
          <a:xfrm>
            <a:off x="304800" y="1037590"/>
            <a:ext cx="11582400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Obraz 3">
            <a:extLst>
              <a:ext uri="{FF2B5EF4-FFF2-40B4-BE49-F238E27FC236}">
                <a16:creationId xmlns:a16="http://schemas.microsoft.com/office/drawing/2014/main" id="{986643EB-B57C-4225-98F0-7BD0E62D6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723" y="2987313"/>
            <a:ext cx="6631782" cy="3730377"/>
          </a:xfrm>
          <a:prstGeom prst="rect">
            <a:avLst/>
          </a:prstGeom>
        </p:spPr>
      </p:pic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FEB04FBE-DD54-4A74-B577-3D3666EA7281}"/>
              </a:ext>
            </a:extLst>
          </p:cNvPr>
          <p:cNvSpPr/>
          <p:nvPr/>
        </p:nvSpPr>
        <p:spPr>
          <a:xfrm rot="2981083">
            <a:off x="5750272" y="1792964"/>
            <a:ext cx="2517494" cy="12214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7721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43176E-D692-430B-A49D-1DD526A2D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371062"/>
            <a:ext cx="10763974" cy="1392582"/>
          </a:xfrm>
        </p:spPr>
        <p:txBody>
          <a:bodyPr>
            <a:normAutofit fontScale="90000"/>
          </a:bodyPr>
          <a:lstStyle/>
          <a:p>
            <a:r>
              <a:rPr lang="pl-PL" sz="6600" dirty="0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IMPORTANT </a:t>
            </a:r>
            <a:r>
              <a:rPr lang="pl-PL" sz="6600" dirty="0" err="1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comment</a:t>
            </a:r>
            <a:r>
              <a:rPr lang="pl-PL" sz="6600" dirty="0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271B2D-4A39-4F0B-A3CB-BE5DC30CA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900" y="1763644"/>
            <a:ext cx="10618200" cy="475753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l-PL" sz="4000" dirty="0">
                <a:effectLst/>
                <a:latin typeface="Arial Black" panose="020B0A04020102020204" pitchFamily="34" charset="0"/>
              </a:rPr>
              <a:t>In Poland </a:t>
            </a:r>
            <a:r>
              <a:rPr lang="pl-PL" sz="4000" dirty="0" err="1">
                <a:effectLst/>
                <a:latin typeface="Arial Black" panose="020B0A04020102020204" pitchFamily="34" charset="0"/>
              </a:rPr>
              <a:t>it</a:t>
            </a:r>
            <a:r>
              <a:rPr lang="pl-PL" sz="4000" dirty="0">
                <a:effectLst/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effectLst/>
                <a:latin typeface="Arial Black" panose="020B0A04020102020204" pitchFamily="34" charset="0"/>
              </a:rPr>
              <a:t>is</a:t>
            </a:r>
            <a:r>
              <a:rPr lang="pl-PL" sz="4000" dirty="0">
                <a:effectLst/>
                <a:latin typeface="Arial Black" panose="020B0A04020102020204" pitchFamily="34" charset="0"/>
              </a:rPr>
              <a:t> hard to </a:t>
            </a:r>
            <a:r>
              <a:rPr lang="pl-PL" sz="4000" dirty="0" err="1">
                <a:effectLst/>
                <a:latin typeface="Arial Black" panose="020B0A04020102020204" pitchFamily="34" charset="0"/>
              </a:rPr>
              <a:t>say</a:t>
            </a:r>
            <a:r>
              <a:rPr lang="pl-PL" sz="4000" dirty="0">
                <a:effectLst/>
                <a:latin typeface="Arial Black" panose="020B0A04020102020204" pitchFamily="34" charset="0"/>
              </a:rPr>
              <a:t> ,,</a:t>
            </a:r>
            <a:r>
              <a:rPr lang="pl-PL" sz="4000" dirty="0" err="1">
                <a:effectLst/>
                <a:latin typeface="Arial Black" panose="020B0A04020102020204" pitchFamily="34" charset="0"/>
              </a:rPr>
              <a:t>traditional</a:t>
            </a:r>
            <a:r>
              <a:rPr lang="pl-PL" sz="4000" dirty="0">
                <a:effectLst/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effectLst/>
                <a:latin typeface="Arial Black" panose="020B0A04020102020204" pitchFamily="34" charset="0"/>
              </a:rPr>
              <a:t>Polish</a:t>
            </a:r>
            <a:r>
              <a:rPr lang="pl-PL" sz="4000" dirty="0">
                <a:effectLst/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effectLst/>
                <a:latin typeface="Arial Black" panose="020B0A04020102020204" pitchFamily="34" charset="0"/>
              </a:rPr>
              <a:t>cuisine</a:t>
            </a:r>
            <a:r>
              <a:rPr lang="pl-PL" sz="4000" dirty="0">
                <a:effectLst/>
                <a:latin typeface="Arial Black" panose="020B0A04020102020204" pitchFamily="34" charset="0"/>
              </a:rPr>
              <a:t>’’ , </a:t>
            </a:r>
            <a:r>
              <a:rPr lang="pl-PL" sz="4000" dirty="0" err="1">
                <a:effectLst/>
                <a:latin typeface="Arial Black" panose="020B0A04020102020204" pitchFamily="34" charset="0"/>
              </a:rPr>
              <a:t>because</a:t>
            </a:r>
            <a:r>
              <a:rPr lang="pl-PL" sz="4000" dirty="0">
                <a:effectLst/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effectLst/>
                <a:latin typeface="Arial Black" panose="020B0A04020102020204" pitchFamily="34" charset="0"/>
              </a:rPr>
              <a:t>since</a:t>
            </a:r>
            <a:r>
              <a:rPr lang="pl-PL" sz="4000" dirty="0">
                <a:effectLst/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effectLst/>
                <a:latin typeface="Arial Black" panose="020B0A04020102020204" pitchFamily="34" charset="0"/>
              </a:rPr>
              <a:t>last</a:t>
            </a:r>
            <a:r>
              <a:rPr lang="pl-PL" sz="4000" dirty="0">
                <a:effectLst/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effectLst/>
                <a:latin typeface="Arial Black" panose="020B0A04020102020204" pitchFamily="34" charset="0"/>
              </a:rPr>
              <a:t>century</a:t>
            </a:r>
            <a:r>
              <a:rPr lang="pl-PL" sz="4000" dirty="0">
                <a:effectLst/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effectLst/>
                <a:latin typeface="Arial Black" panose="020B0A04020102020204" pitchFamily="34" charset="0"/>
              </a:rPr>
              <a:t>people</a:t>
            </a:r>
            <a:r>
              <a:rPr lang="pl-PL" sz="4000" dirty="0">
                <a:effectLst/>
                <a:latin typeface="Arial Black" panose="020B0A04020102020204" pitchFamily="34" charset="0"/>
              </a:rPr>
              <a:t> in </a:t>
            </a:r>
            <a:r>
              <a:rPr lang="pl-PL" sz="4000" dirty="0" err="1">
                <a:effectLst/>
                <a:latin typeface="Arial Black" panose="020B0A04020102020204" pitchFamily="34" charset="0"/>
              </a:rPr>
              <a:t>different</a:t>
            </a:r>
            <a:r>
              <a:rPr lang="pl-PL" sz="4000" dirty="0">
                <a:effectLst/>
                <a:latin typeface="Arial Black" panose="020B0A04020102020204" pitchFamily="34" charset="0"/>
              </a:rPr>
              <a:t> regions </a:t>
            </a:r>
            <a:r>
              <a:rPr lang="pl-PL" sz="4000" dirty="0" err="1">
                <a:effectLst/>
                <a:latin typeface="Arial Black" panose="020B0A04020102020204" pitchFamily="34" charset="0"/>
              </a:rPr>
              <a:t>eat</a:t>
            </a:r>
            <a:r>
              <a:rPr lang="pl-PL" sz="4000" dirty="0">
                <a:effectLst/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effectLst/>
                <a:latin typeface="Arial Black" panose="020B0A04020102020204" pitchFamily="34" charset="0"/>
              </a:rPr>
              <a:t>different</a:t>
            </a:r>
            <a:r>
              <a:rPr lang="pl-PL" sz="4000" dirty="0">
                <a:effectLst/>
                <a:latin typeface="Arial Black" panose="020B0A04020102020204" pitchFamily="34" charset="0"/>
              </a:rPr>
              <a:t> food. For </a:t>
            </a:r>
            <a:r>
              <a:rPr lang="pl-PL" sz="4000" dirty="0" err="1">
                <a:effectLst/>
                <a:latin typeface="Arial Black" panose="020B0A04020102020204" pitchFamily="34" charset="0"/>
              </a:rPr>
              <a:t>Polish</a:t>
            </a:r>
            <a:r>
              <a:rPr lang="pl-PL" sz="4000" dirty="0">
                <a:effectLst/>
                <a:latin typeface="Arial Black" panose="020B0A04020102020204" pitchFamily="34" charset="0"/>
              </a:rPr>
              <a:t> from </a:t>
            </a:r>
            <a:r>
              <a:rPr lang="pl-PL" sz="4000" dirty="0" err="1">
                <a:effectLst/>
                <a:latin typeface="Arial Black" panose="020B0A04020102020204" pitchFamily="34" charset="0"/>
              </a:rPr>
              <a:t>South</a:t>
            </a:r>
            <a:r>
              <a:rPr lang="pl-PL" sz="4000" dirty="0">
                <a:effectLst/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effectLst/>
                <a:latin typeface="Arial Black" panose="020B0A04020102020204" pitchFamily="34" charset="0"/>
              </a:rPr>
              <a:t>typical</a:t>
            </a:r>
            <a:r>
              <a:rPr lang="pl-PL" sz="4000" dirty="0">
                <a:effectLst/>
                <a:latin typeface="Arial Black" panose="020B0A04020102020204" pitchFamily="34" charset="0"/>
              </a:rPr>
              <a:t> food </a:t>
            </a:r>
            <a:r>
              <a:rPr lang="pl-PL" sz="4000" dirty="0" err="1">
                <a:effectLst/>
                <a:latin typeface="Arial Black" panose="020B0A04020102020204" pitchFamily="34" charset="0"/>
              </a:rPr>
              <a:t>will</a:t>
            </a:r>
            <a:r>
              <a:rPr lang="pl-PL" sz="4000" dirty="0">
                <a:effectLst/>
                <a:latin typeface="Arial Black" panose="020B0A04020102020204" pitchFamily="34" charset="0"/>
              </a:rPr>
              <a:t> be </a:t>
            </a:r>
            <a:r>
              <a:rPr lang="pl-PL" sz="4000" dirty="0" err="1">
                <a:effectLst/>
                <a:latin typeface="Arial Black" panose="020B0A04020102020204" pitchFamily="34" charset="0"/>
              </a:rPr>
              <a:t>dissimilar</a:t>
            </a:r>
            <a:r>
              <a:rPr lang="pl-PL" sz="4000" dirty="0">
                <a:effectLst/>
                <a:latin typeface="Arial Black" panose="020B0A04020102020204" pitchFamily="34" charset="0"/>
              </a:rPr>
              <a:t> to </a:t>
            </a:r>
            <a:r>
              <a:rPr lang="pl-PL" sz="4000" dirty="0" err="1">
                <a:effectLst/>
                <a:latin typeface="Arial Black" panose="020B0A04020102020204" pitchFamily="34" charset="0"/>
              </a:rPr>
              <a:t>people</a:t>
            </a:r>
            <a:r>
              <a:rPr lang="pl-PL" sz="4000" dirty="0">
                <a:effectLst/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effectLst/>
                <a:latin typeface="Arial Black" panose="020B0A04020102020204" pitchFamily="34" charset="0"/>
              </a:rPr>
              <a:t>who</a:t>
            </a:r>
            <a:r>
              <a:rPr lang="pl-PL" sz="4000" dirty="0">
                <a:effectLst/>
                <a:latin typeface="Arial Black" panose="020B0A04020102020204" pitchFamily="34" charset="0"/>
              </a:rPr>
              <a:t> </a:t>
            </a:r>
            <a:r>
              <a:rPr lang="pl-PL" sz="4000" dirty="0" err="1">
                <a:effectLst/>
                <a:latin typeface="Arial Black" panose="020B0A04020102020204" pitchFamily="34" charset="0"/>
              </a:rPr>
              <a:t>come</a:t>
            </a:r>
            <a:r>
              <a:rPr lang="pl-PL" sz="4000" dirty="0">
                <a:effectLst/>
                <a:latin typeface="Arial Black" panose="020B0A04020102020204" pitchFamily="34" charset="0"/>
              </a:rPr>
              <a:t> form </a:t>
            </a:r>
            <a:r>
              <a:rPr lang="pl-PL" sz="4000" dirty="0" err="1">
                <a:effectLst/>
                <a:latin typeface="Arial Black" panose="020B0A04020102020204" pitchFamily="34" charset="0"/>
              </a:rPr>
              <a:t>North</a:t>
            </a:r>
            <a:r>
              <a:rPr lang="pl-PL" sz="2400" dirty="0"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5035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9940E0-9BE6-44A6-AC93-0CC0015B9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9095" y="840307"/>
            <a:ext cx="5645425" cy="3705189"/>
          </a:xfrm>
        </p:spPr>
        <p:txBody>
          <a:bodyPr>
            <a:normAutofit/>
          </a:bodyPr>
          <a:lstStyle/>
          <a:p>
            <a:r>
              <a:rPr lang="pl-PL" sz="4800" dirty="0" err="1">
                <a:latin typeface="Arial Black" panose="020B0A04020102020204" pitchFamily="34" charset="0"/>
              </a:rPr>
              <a:t>Different</a:t>
            </a:r>
            <a:r>
              <a:rPr lang="pl-PL" sz="4800" dirty="0"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latin typeface="Arial Black" panose="020B0A04020102020204" pitchFamily="34" charset="0"/>
              </a:rPr>
              <a:t>kinds</a:t>
            </a:r>
            <a:r>
              <a:rPr lang="pl-PL" sz="4800" dirty="0">
                <a:latin typeface="Arial Black" panose="020B0A04020102020204" pitchFamily="34" charset="0"/>
              </a:rPr>
              <a:t> of </a:t>
            </a:r>
            <a:r>
              <a:rPr lang="pl-PL" sz="4800" dirty="0" err="1">
                <a:latin typeface="Arial Black" panose="020B0A04020102020204" pitchFamily="34" charset="0"/>
              </a:rPr>
              <a:t>cuisine</a:t>
            </a:r>
            <a:r>
              <a:rPr lang="pl-PL" sz="4800" dirty="0">
                <a:latin typeface="Arial Black" panose="020B0A04020102020204" pitchFamily="34" charset="0"/>
              </a:rPr>
              <a:t> in Poland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9DD3B81-5C0F-461C-9244-2EBBDE7488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922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3" y="-119270"/>
            <a:ext cx="7527234" cy="6826076"/>
          </a:xfrm>
        </p:spPr>
      </p:pic>
    </p:spTree>
    <p:extLst>
      <p:ext uri="{BB962C8B-B14F-4D97-AF65-F5344CB8AC3E}">
        <p14:creationId xmlns:p14="http://schemas.microsoft.com/office/powerpoint/2010/main" val="1844962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8E0D25-36C5-4D91-B4DB-7EC6F1DCF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57" y="145774"/>
            <a:ext cx="10618199" cy="1790147"/>
          </a:xfrm>
        </p:spPr>
        <p:txBody>
          <a:bodyPr>
            <a:normAutofit/>
          </a:bodyPr>
          <a:lstStyle/>
          <a:p>
            <a:r>
              <a:rPr lang="pl-PL" sz="8000" dirty="0" err="1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Polish</a:t>
            </a:r>
            <a:r>
              <a:rPr lang="pl-PL" sz="8000" dirty="0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pl-PL" sz="8000" dirty="0" err="1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cuisine</a:t>
            </a:r>
            <a:endParaRPr lang="pl-PL" sz="8000" dirty="0">
              <a:solidFill>
                <a:schemeClr val="tx1">
                  <a:lumMod val="6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940EC5-6015-4B54-B03D-BD50DE37D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891" y="1750391"/>
            <a:ext cx="10724217" cy="392152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3600" dirty="0" err="1">
                <a:latin typeface="Arial Black" panose="020B0A04020102020204" pitchFamily="34" charset="0"/>
              </a:rPr>
              <a:t>Polish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cuisine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is</a:t>
            </a:r>
            <a:r>
              <a:rPr lang="pl-PL" sz="3600" dirty="0">
                <a:latin typeface="Arial Black" panose="020B0A04020102020204" pitchFamily="34" charset="0"/>
              </a:rPr>
              <a:t> one of the most </a:t>
            </a:r>
            <a:r>
              <a:rPr lang="pl-PL" sz="3600" dirty="0" err="1">
                <a:latin typeface="Arial Black" panose="020B0A04020102020204" pitchFamily="34" charset="0"/>
              </a:rPr>
              <a:t>unique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like</a:t>
            </a:r>
            <a:r>
              <a:rPr lang="pl-PL" sz="3600" dirty="0">
                <a:latin typeface="Arial Black" panose="020B0A04020102020204" pitchFamily="34" charset="0"/>
              </a:rPr>
              <a:t> one-of-a-</a:t>
            </a:r>
            <a:r>
              <a:rPr lang="pl-PL" sz="3600" dirty="0" err="1">
                <a:latin typeface="Arial Black" panose="020B0A04020102020204" pitchFamily="34" charset="0"/>
              </a:rPr>
              <a:t>kind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cuisine</a:t>
            </a:r>
            <a:r>
              <a:rPr lang="pl-PL" sz="3600" dirty="0">
                <a:latin typeface="Arial Black" panose="020B0A04020102020204" pitchFamily="34" charset="0"/>
              </a:rPr>
              <a:t> in the </a:t>
            </a:r>
            <a:r>
              <a:rPr lang="pl-PL" sz="3600" dirty="0" err="1">
                <a:latin typeface="Arial Black" panose="020B0A04020102020204" pitchFamily="34" charset="0"/>
              </a:rPr>
              <a:t>whole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world</a:t>
            </a:r>
            <a:r>
              <a:rPr lang="pl-PL" sz="3600" dirty="0">
                <a:latin typeface="Arial Black" panose="020B0A04020102020204" pitchFamily="34" charset="0"/>
              </a:rPr>
              <a:t>.  </a:t>
            </a:r>
            <a:r>
              <a:rPr lang="pl-PL" sz="3600" dirty="0" err="1">
                <a:latin typeface="Arial Black" panose="020B0A04020102020204" pitchFamily="34" charset="0"/>
              </a:rPr>
              <a:t>There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isn’t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another</a:t>
            </a:r>
            <a:r>
              <a:rPr lang="pl-PL" sz="3600" dirty="0">
                <a:latin typeface="Arial Black" panose="020B0A04020102020204" pitchFamily="34" charset="0"/>
              </a:rPr>
              <a:t> one </a:t>
            </a:r>
            <a:r>
              <a:rPr lang="pl-PL" sz="3600" dirty="0" err="1">
                <a:latin typeface="Arial Black" panose="020B0A04020102020204" pitchFamily="34" charset="0"/>
              </a:rPr>
              <a:t>where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people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eat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such</a:t>
            </a:r>
            <a:r>
              <a:rPr lang="pl-PL" sz="3600" dirty="0">
                <a:latin typeface="Arial Black" panose="020B0A04020102020204" pitchFamily="34" charset="0"/>
              </a:rPr>
              <a:t>  </a:t>
            </a:r>
            <a:r>
              <a:rPr lang="pl-PL" sz="3600" dirty="0" err="1">
                <a:latin typeface="Arial Black" panose="020B0A04020102020204" pitchFamily="34" charset="0"/>
              </a:rPr>
              <a:t>different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things</a:t>
            </a:r>
            <a:r>
              <a:rPr lang="pl-PL" sz="3600" dirty="0">
                <a:latin typeface="Arial Black" panose="020B0A04020102020204" pitchFamily="34" charset="0"/>
              </a:rPr>
              <a:t>     </a:t>
            </a:r>
          </a:p>
          <a:p>
            <a:pPr marL="0" indent="0" algn="ctr">
              <a:buNone/>
            </a:pPr>
            <a:r>
              <a:rPr lang="pl-PL" sz="3600" u="sng" dirty="0" err="1">
                <a:latin typeface="Arial Black" panose="020B0A04020102020204" pitchFamily="34" charset="0"/>
              </a:rPr>
              <a:t>like</a:t>
            </a:r>
            <a:r>
              <a:rPr lang="pl-PL" sz="3600" u="sng" dirty="0">
                <a:latin typeface="Arial Black" panose="020B0A04020102020204" pitchFamily="34" charset="0"/>
              </a:rPr>
              <a:t> BARSZCZ UKRAIŃSKI, RUSKIE PIEROGI </a:t>
            </a:r>
            <a:r>
              <a:rPr lang="pl-PL" sz="3600" dirty="0" err="1">
                <a:latin typeface="Arial Black" panose="020B0A04020102020204" pitchFamily="34" charset="0"/>
              </a:rPr>
              <a:t>or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u="sng" dirty="0">
                <a:latin typeface="Arial Black" panose="020B0A04020102020204" pitchFamily="34" charset="0"/>
              </a:rPr>
              <a:t>CHŁODNIK LITEWSKI. </a:t>
            </a:r>
          </a:p>
        </p:txBody>
      </p:sp>
    </p:spTree>
    <p:extLst>
      <p:ext uri="{BB962C8B-B14F-4D97-AF65-F5344CB8AC3E}">
        <p14:creationId xmlns:p14="http://schemas.microsoft.com/office/powerpoint/2010/main" val="3354188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9E3D46-39BA-45EF-97FA-E9DFA283D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7F2DCF5-864B-40F2-A23B-30A44AA4A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8" y="149591"/>
            <a:ext cx="6092027" cy="4434996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C0FAEE1-4EFC-4B7A-B451-ED54C1F56885}"/>
              </a:ext>
            </a:extLst>
          </p:cNvPr>
          <p:cNvSpPr txBox="1"/>
          <p:nvPr/>
        </p:nvSpPr>
        <p:spPr>
          <a:xfrm>
            <a:off x="6533323" y="1480931"/>
            <a:ext cx="59727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dirty="0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Barszcz ukraiński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B19FB57-1026-4991-AD2D-33F088150214}"/>
              </a:ext>
            </a:extLst>
          </p:cNvPr>
          <p:cNvSpPr txBox="1"/>
          <p:nvPr/>
        </p:nvSpPr>
        <p:spPr>
          <a:xfrm>
            <a:off x="511510" y="4549676"/>
            <a:ext cx="111583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latin typeface="Arial Black" panose="020B0A04020102020204" pitchFamily="34" charset="0"/>
              </a:rPr>
              <a:t>A soup </a:t>
            </a:r>
            <a:r>
              <a:rPr lang="pl-PL" sz="3600" dirty="0" err="1">
                <a:latin typeface="Arial Black" panose="020B0A04020102020204" pitchFamily="34" charset="0"/>
              </a:rPr>
              <a:t>made</a:t>
            </a:r>
            <a:r>
              <a:rPr lang="pl-PL" sz="3600" dirty="0">
                <a:latin typeface="Arial Black" panose="020B0A04020102020204" pitchFamily="34" charset="0"/>
              </a:rPr>
              <a:t> of </a:t>
            </a:r>
            <a:r>
              <a:rPr lang="pl-PL" sz="3600" dirty="0" err="1">
                <a:latin typeface="Arial Black" panose="020B0A04020102020204" pitchFamily="34" charset="0"/>
              </a:rPr>
              <a:t>beetroots</a:t>
            </a:r>
            <a:r>
              <a:rPr lang="pl-PL" sz="3600" dirty="0">
                <a:latin typeface="Arial Black" panose="020B0A04020102020204" pitchFamily="34" charset="0"/>
              </a:rPr>
              <a:t> with red bean and </a:t>
            </a:r>
            <a:r>
              <a:rPr lang="pl-PL" sz="3600" dirty="0" err="1">
                <a:latin typeface="Arial Black" panose="020B0A04020102020204" pitchFamily="34" charset="0"/>
              </a:rPr>
              <a:t>potatoes</a:t>
            </a:r>
            <a:r>
              <a:rPr lang="pl-PL" sz="3600" dirty="0">
                <a:latin typeface="Arial Black" panose="020B0A04020102020204" pitchFamily="34" charset="0"/>
              </a:rPr>
              <a:t>. </a:t>
            </a:r>
            <a:r>
              <a:rPr lang="pl-PL" sz="3600" dirty="0" err="1">
                <a:latin typeface="Arial Black" panose="020B0A04020102020204" pitchFamily="34" charset="0"/>
              </a:rPr>
              <a:t>This</a:t>
            </a:r>
            <a:r>
              <a:rPr lang="pl-PL" sz="3600" dirty="0">
                <a:latin typeface="Arial Black" panose="020B0A04020102020204" pitchFamily="34" charset="0"/>
              </a:rPr>
              <a:t> soup </a:t>
            </a:r>
            <a:r>
              <a:rPr lang="pl-PL" sz="3600" dirty="0" err="1">
                <a:latin typeface="Arial Black" panose="020B0A04020102020204" pitchFamily="34" charset="0"/>
              </a:rPr>
              <a:t>comes</a:t>
            </a:r>
            <a:r>
              <a:rPr lang="pl-PL" sz="3600" dirty="0">
                <a:latin typeface="Arial Black" panose="020B0A04020102020204" pitchFamily="34" charset="0"/>
              </a:rPr>
              <a:t> from </a:t>
            </a:r>
            <a:r>
              <a:rPr lang="pl-PL" sz="3600" dirty="0" err="1">
                <a:latin typeface="Arial Black" panose="020B0A04020102020204" pitchFamily="34" charset="0"/>
              </a:rPr>
              <a:t>Ukraine</a:t>
            </a:r>
            <a:r>
              <a:rPr lang="pl-PL" sz="3600" dirty="0">
                <a:latin typeface="Arial Black" panose="020B0A04020102020204" pitchFamily="34" charset="0"/>
              </a:rPr>
              <a:t>. </a:t>
            </a:r>
            <a:r>
              <a:rPr lang="pl-PL" sz="3600" dirty="0" err="1">
                <a:latin typeface="Arial Black" panose="020B0A04020102020204" pitchFamily="34" charset="0"/>
              </a:rPr>
              <a:t>Now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it</a:t>
            </a:r>
            <a:r>
              <a:rPr lang="pl-PL" sz="3600" dirty="0">
                <a:latin typeface="Arial Black" panose="020B0A04020102020204" pitchFamily="34" charset="0"/>
              </a:rPr>
              <a:t> </a:t>
            </a:r>
            <a:r>
              <a:rPr lang="pl-PL" sz="3600" dirty="0" err="1">
                <a:latin typeface="Arial Black" panose="020B0A04020102020204" pitchFamily="34" charset="0"/>
              </a:rPr>
              <a:t>is</a:t>
            </a:r>
            <a:r>
              <a:rPr lang="pl-PL" sz="3600" dirty="0">
                <a:latin typeface="Arial Black" panose="020B0A04020102020204" pitchFamily="34" charset="0"/>
              </a:rPr>
              <a:t> one of the most popular </a:t>
            </a:r>
            <a:r>
              <a:rPr lang="pl-PL" sz="3600" dirty="0" err="1">
                <a:latin typeface="Arial Black" panose="020B0A04020102020204" pitchFamily="34" charset="0"/>
              </a:rPr>
              <a:t>soups</a:t>
            </a:r>
            <a:r>
              <a:rPr lang="pl-PL" sz="3600" dirty="0">
                <a:latin typeface="Arial Black" panose="020B0A04020102020204" pitchFamily="34" charset="0"/>
              </a:rPr>
              <a:t> in Poland. </a:t>
            </a:r>
          </a:p>
        </p:txBody>
      </p:sp>
    </p:spTree>
    <p:extLst>
      <p:ext uri="{BB962C8B-B14F-4D97-AF65-F5344CB8AC3E}">
        <p14:creationId xmlns:p14="http://schemas.microsoft.com/office/powerpoint/2010/main" val="4210944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F0B337-9F77-4694-AB69-D895C0135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39" y="207127"/>
            <a:ext cx="10750722" cy="1491421"/>
          </a:xfrm>
        </p:spPr>
        <p:txBody>
          <a:bodyPr>
            <a:normAutofit/>
          </a:bodyPr>
          <a:lstStyle/>
          <a:p>
            <a:r>
              <a:rPr lang="pl-PL" sz="6000" dirty="0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Pączek – A </a:t>
            </a:r>
            <a:r>
              <a:rPr lang="pl-PL" sz="6000" dirty="0" err="1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doughnut</a:t>
            </a:r>
            <a:r>
              <a:rPr lang="pl-PL" sz="6000" dirty="0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FBE3BBA-D528-459B-BFE3-5A1F7135C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3" b="90000" l="9582" r="895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3783">
            <a:off x="-636582" y="1538228"/>
            <a:ext cx="6923951" cy="4342548"/>
          </a:xfr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088C942-F110-40D3-9FF9-56CCE541CDD3}"/>
              </a:ext>
            </a:extLst>
          </p:cNvPr>
          <p:cNvSpPr txBox="1"/>
          <p:nvPr/>
        </p:nvSpPr>
        <p:spPr>
          <a:xfrm>
            <a:off x="5406888" y="1470991"/>
            <a:ext cx="6647266" cy="5387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>
                <a:latin typeface="Arial Black" panose="020B0A04020102020204" pitchFamily="34" charset="0"/>
              </a:rPr>
              <a:t> A </a:t>
            </a:r>
            <a:r>
              <a:rPr lang="pl-PL" sz="4800" dirty="0" err="1">
                <a:latin typeface="Arial Black" panose="020B0A04020102020204" pitchFamily="34" charset="0"/>
              </a:rPr>
              <a:t>cake</a:t>
            </a:r>
            <a:r>
              <a:rPr lang="pl-PL" sz="4800" dirty="0">
                <a:latin typeface="Arial Black" panose="020B0A04020102020204" pitchFamily="34" charset="0"/>
              </a:rPr>
              <a:t> with </a:t>
            </a:r>
            <a:r>
              <a:rPr lang="pl-PL" sz="4800" dirty="0" err="1">
                <a:latin typeface="Arial Black" panose="020B0A04020102020204" pitchFamily="34" charset="0"/>
              </a:rPr>
              <a:t>some</a:t>
            </a:r>
            <a:r>
              <a:rPr lang="pl-PL" sz="4800" dirty="0">
                <a:latin typeface="Arial Black" panose="020B0A04020102020204" pitchFamily="34" charset="0"/>
              </a:rPr>
              <a:t> jam </a:t>
            </a:r>
            <a:r>
              <a:rPr lang="pl-PL" sz="4800" dirty="0" err="1">
                <a:latin typeface="Arial Black" panose="020B0A04020102020204" pitchFamily="34" charset="0"/>
              </a:rPr>
              <a:t>inside</a:t>
            </a:r>
            <a:r>
              <a:rPr lang="pl-PL" sz="4800" dirty="0">
                <a:latin typeface="Arial Black" panose="020B0A04020102020204" pitchFamily="34" charset="0"/>
              </a:rPr>
              <a:t>. </a:t>
            </a:r>
            <a:r>
              <a:rPr lang="pl-PL" sz="4800" dirty="0" err="1">
                <a:latin typeface="Arial Black" panose="020B0A04020102020204" pitchFamily="34" charset="0"/>
              </a:rPr>
              <a:t>You</a:t>
            </a:r>
            <a:r>
              <a:rPr lang="pl-PL" sz="4800" dirty="0"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latin typeface="Arial Black" panose="020B0A04020102020204" pitchFamily="34" charset="0"/>
              </a:rPr>
              <a:t>can</a:t>
            </a:r>
            <a:r>
              <a:rPr lang="pl-PL" sz="4800" dirty="0"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latin typeface="Arial Black" panose="020B0A04020102020204" pitchFamily="34" charset="0"/>
              </a:rPr>
              <a:t>find</a:t>
            </a:r>
            <a:r>
              <a:rPr lang="pl-PL" sz="4800" dirty="0"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latin typeface="Arial Black" panose="020B0A04020102020204" pitchFamily="34" charset="0"/>
              </a:rPr>
              <a:t>it</a:t>
            </a:r>
            <a:r>
              <a:rPr lang="pl-PL" sz="4800" dirty="0">
                <a:latin typeface="Arial Black" panose="020B0A04020102020204" pitchFamily="34" charset="0"/>
              </a:rPr>
              <a:t> in </a:t>
            </a:r>
            <a:r>
              <a:rPr lang="pl-PL" sz="4800" dirty="0" err="1">
                <a:latin typeface="Arial Black" panose="020B0A04020102020204" pitchFamily="34" charset="0"/>
              </a:rPr>
              <a:t>every</a:t>
            </a:r>
            <a:r>
              <a:rPr lang="pl-PL" sz="4800" dirty="0">
                <a:latin typeface="Arial Black" panose="020B0A04020102020204" pitchFamily="34" charset="0"/>
              </a:rPr>
              <a:t> shop in Poland. People </a:t>
            </a:r>
            <a:r>
              <a:rPr lang="pl-PL" sz="4800" dirty="0" err="1">
                <a:latin typeface="Arial Black" panose="020B0A04020102020204" pitchFamily="34" charset="0"/>
              </a:rPr>
              <a:t>eat</a:t>
            </a:r>
            <a:r>
              <a:rPr lang="pl-PL" sz="4800" dirty="0"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latin typeface="Arial Black" panose="020B0A04020102020204" pitchFamily="34" charset="0"/>
              </a:rPr>
              <a:t>it</a:t>
            </a:r>
            <a:r>
              <a:rPr lang="pl-PL" sz="4800" dirty="0"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latin typeface="Arial Black" panose="020B0A04020102020204" pitchFamily="34" charset="0"/>
              </a:rPr>
              <a:t>even</a:t>
            </a:r>
            <a:r>
              <a:rPr lang="pl-PL" sz="4800" dirty="0"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latin typeface="Arial Black" panose="020B0A04020102020204" pitchFamily="34" charset="0"/>
              </a:rPr>
              <a:t>at</a:t>
            </a:r>
            <a:r>
              <a:rPr lang="pl-PL" sz="4800" dirty="0">
                <a:latin typeface="Arial Black" panose="020B0A04020102020204" pitchFamily="34" charset="0"/>
              </a:rPr>
              <a:t> the </a:t>
            </a:r>
            <a:r>
              <a:rPr lang="pl-PL" sz="4800" dirty="0" err="1">
                <a:latin typeface="Arial Black" panose="020B0A04020102020204" pitchFamily="34" charset="0"/>
              </a:rPr>
              <a:t>job</a:t>
            </a:r>
            <a:r>
              <a:rPr lang="pl-PL" sz="4800" dirty="0"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latin typeface="Arial Black" panose="020B0A04020102020204" pitchFamily="34" charset="0"/>
              </a:rPr>
              <a:t>or</a:t>
            </a:r>
            <a:r>
              <a:rPr lang="pl-PL" sz="4800" dirty="0"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latin typeface="Arial Black" panose="020B0A04020102020204" pitchFamily="34" charset="0"/>
              </a:rPr>
              <a:t>school</a:t>
            </a:r>
            <a:r>
              <a:rPr lang="pl-PL" sz="4800" dirty="0"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3669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6E92FE-B331-4AD5-A23C-F3D166A21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85" y="226391"/>
            <a:ext cx="10896495" cy="1657625"/>
          </a:xfrm>
        </p:spPr>
        <p:txBody>
          <a:bodyPr>
            <a:normAutofit fontScale="90000"/>
          </a:bodyPr>
          <a:lstStyle/>
          <a:p>
            <a:r>
              <a:rPr lang="pl-PL" sz="11500" dirty="0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SPICES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B73B240-91F1-4C9A-BA17-90C5BCC3C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118" y="1884016"/>
            <a:ext cx="10353762" cy="3695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800" dirty="0" err="1">
                <a:latin typeface="Arial Black" panose="020B0A04020102020204" pitchFamily="34" charset="0"/>
              </a:rPr>
              <a:t>If</a:t>
            </a:r>
            <a:r>
              <a:rPr lang="pl-PL" sz="4800" dirty="0"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latin typeface="Arial Black" panose="020B0A04020102020204" pitchFamily="34" charset="0"/>
              </a:rPr>
              <a:t>you</a:t>
            </a:r>
            <a:r>
              <a:rPr lang="pl-PL" sz="4800" dirty="0">
                <a:latin typeface="Arial Black" panose="020B0A04020102020204" pitchFamily="34" charset="0"/>
              </a:rPr>
              <a:t> want </a:t>
            </a:r>
            <a:r>
              <a:rPr lang="pl-PL" sz="4800" dirty="0" err="1">
                <a:latin typeface="Arial Black" panose="020B0A04020102020204" pitchFamily="34" charset="0"/>
              </a:rPr>
              <a:t>that</a:t>
            </a:r>
            <a:r>
              <a:rPr lang="pl-PL" sz="4800" dirty="0"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latin typeface="Arial Black" panose="020B0A04020102020204" pitchFamily="34" charset="0"/>
              </a:rPr>
              <a:t>your</a:t>
            </a:r>
            <a:r>
              <a:rPr lang="pl-PL" sz="4800" dirty="0">
                <a:latin typeface="Arial Black" panose="020B0A04020102020204" pitchFamily="34" charset="0"/>
              </a:rPr>
              <a:t> food </a:t>
            </a:r>
            <a:r>
              <a:rPr lang="pl-PL" sz="4800" dirty="0" err="1">
                <a:latin typeface="Arial Black" panose="020B0A04020102020204" pitchFamily="34" charset="0"/>
              </a:rPr>
              <a:t>tastes</a:t>
            </a:r>
            <a:r>
              <a:rPr lang="pl-PL" sz="4800" dirty="0"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latin typeface="Arial Black" panose="020B0A04020102020204" pitchFamily="34" charset="0"/>
              </a:rPr>
              <a:t>good</a:t>
            </a:r>
            <a:r>
              <a:rPr lang="pl-PL" sz="4800" dirty="0"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latin typeface="Arial Black" panose="020B0A04020102020204" pitchFamily="34" charset="0"/>
              </a:rPr>
              <a:t>you</a:t>
            </a:r>
            <a:r>
              <a:rPr lang="pl-PL" sz="4800" dirty="0"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latin typeface="Arial Black" panose="020B0A04020102020204" pitchFamily="34" charset="0"/>
              </a:rPr>
              <a:t>have</a:t>
            </a:r>
            <a:r>
              <a:rPr lang="pl-PL" sz="4800" dirty="0">
                <a:latin typeface="Arial Black" panose="020B0A04020102020204" pitchFamily="34" charset="0"/>
              </a:rPr>
              <a:t> to </a:t>
            </a:r>
            <a:r>
              <a:rPr lang="pl-PL" sz="4800" dirty="0" err="1">
                <a:latin typeface="Arial Black" panose="020B0A04020102020204" pitchFamily="34" charset="0"/>
              </a:rPr>
              <a:t>use</a:t>
            </a:r>
            <a:r>
              <a:rPr lang="pl-PL" sz="4800" dirty="0">
                <a:latin typeface="Arial Black" panose="020B0A04020102020204" pitchFamily="34" charset="0"/>
              </a:rPr>
              <a:t>    a lot of </a:t>
            </a:r>
            <a:r>
              <a:rPr lang="pl-PL" sz="4800" dirty="0" err="1">
                <a:latin typeface="Arial Black" panose="020B0A04020102020204" pitchFamily="34" charset="0"/>
              </a:rPr>
              <a:t>spices</a:t>
            </a:r>
            <a:r>
              <a:rPr lang="pl-PL" sz="4800" dirty="0"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latin typeface="Arial Black" panose="020B0A04020102020204" pitchFamily="34" charset="0"/>
              </a:rPr>
              <a:t>like</a:t>
            </a:r>
            <a:r>
              <a:rPr lang="pl-PL" sz="4800" dirty="0"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latin typeface="Arial Black" panose="020B0A04020102020204" pitchFamily="34" charset="0"/>
              </a:rPr>
              <a:t>people</a:t>
            </a:r>
            <a:r>
              <a:rPr lang="pl-PL" sz="4800" dirty="0">
                <a:latin typeface="Arial Black" panose="020B0A04020102020204" pitchFamily="34" charset="0"/>
              </a:rPr>
              <a:t> do </a:t>
            </a:r>
            <a:r>
              <a:rPr lang="pl-PL" sz="4800" dirty="0" err="1">
                <a:latin typeface="Arial Black" panose="020B0A04020102020204" pitchFamily="34" charset="0"/>
              </a:rPr>
              <a:t>it</a:t>
            </a:r>
            <a:r>
              <a:rPr lang="pl-PL" sz="4800" dirty="0">
                <a:latin typeface="Arial Black" panose="020B0A04020102020204" pitchFamily="34" charset="0"/>
              </a:rPr>
              <a:t> in Poland.</a:t>
            </a:r>
          </a:p>
        </p:txBody>
      </p:sp>
    </p:spTree>
    <p:extLst>
      <p:ext uri="{BB962C8B-B14F-4D97-AF65-F5344CB8AC3E}">
        <p14:creationId xmlns:p14="http://schemas.microsoft.com/office/powerpoint/2010/main" val="2137938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D318BB-73FF-4913-B862-EA29F8140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543339"/>
            <a:ext cx="10353761" cy="1326321"/>
          </a:xfrm>
        </p:spPr>
        <p:txBody>
          <a:bodyPr>
            <a:noAutofit/>
          </a:bodyPr>
          <a:lstStyle/>
          <a:p>
            <a:r>
              <a:rPr lang="pl-PL" sz="6000" dirty="0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The most popular </a:t>
            </a:r>
            <a:r>
              <a:rPr lang="pl-PL" sz="6000" dirty="0" err="1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spices</a:t>
            </a:r>
            <a:r>
              <a:rPr lang="pl-PL" sz="6000" dirty="0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pl-PL" sz="6000" dirty="0" err="1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which</a:t>
            </a:r>
            <a:r>
              <a:rPr lang="pl-PL" sz="6000" dirty="0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 we </a:t>
            </a:r>
            <a:r>
              <a:rPr lang="pl-PL" sz="6000" dirty="0" err="1">
                <a:solidFill>
                  <a:schemeClr val="tx1">
                    <a:lumMod val="65000"/>
                  </a:schemeClr>
                </a:solidFill>
                <a:latin typeface="Arial Black" panose="020B0A04020102020204" pitchFamily="34" charset="0"/>
              </a:rPr>
              <a:t>use</a:t>
            </a:r>
            <a:endParaRPr lang="pl-PL" sz="6000" dirty="0">
              <a:solidFill>
                <a:schemeClr val="tx1">
                  <a:lumMod val="6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9457FAE-CDC2-4264-AEB4-696826C7A5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9165">
            <a:off x="-178285" y="2014637"/>
            <a:ext cx="4800080" cy="3539544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30B852A-FCF9-42E1-8CB4-7FD5E143E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0915">
            <a:off x="3719837" y="2218636"/>
            <a:ext cx="4832439" cy="27132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09A0848-383A-4C81-93BB-DD3CD563E6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951">
            <a:off x="8206879" y="2133822"/>
            <a:ext cx="4212695" cy="3047821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96DFB869-C5A3-4D9D-B357-A457F416D834}"/>
              </a:ext>
            </a:extLst>
          </p:cNvPr>
          <p:cNvSpPr txBox="1"/>
          <p:nvPr/>
        </p:nvSpPr>
        <p:spPr>
          <a:xfrm>
            <a:off x="942920" y="5483664"/>
            <a:ext cx="2557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err="1">
                <a:latin typeface="Arial Black" panose="020B0A04020102020204" pitchFamily="34" charset="0"/>
              </a:rPr>
              <a:t>lovage</a:t>
            </a:r>
            <a:endParaRPr lang="pl-PL" sz="4800" dirty="0">
              <a:latin typeface="Arial Black" panose="020B0A04020102020204" pitchFamily="34" charset="0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C2A22145-5EA1-4FAF-ABF4-AB8B4D086957}"/>
              </a:ext>
            </a:extLst>
          </p:cNvPr>
          <p:cNvSpPr txBox="1"/>
          <p:nvPr/>
        </p:nvSpPr>
        <p:spPr>
          <a:xfrm>
            <a:off x="4887351" y="5476140"/>
            <a:ext cx="37636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err="1">
                <a:latin typeface="Arial Black" panose="020B0A04020102020204" pitchFamily="34" charset="0"/>
              </a:rPr>
              <a:t>pepper</a:t>
            </a:r>
            <a:endParaRPr lang="pl-PL" sz="4400" dirty="0">
              <a:latin typeface="Arial Black" panose="020B0A04020102020204" pitchFamily="34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402BD49-D77A-4498-81D5-EE0515EB4AD1}"/>
              </a:ext>
            </a:extLst>
          </p:cNvPr>
          <p:cNvSpPr txBox="1"/>
          <p:nvPr/>
        </p:nvSpPr>
        <p:spPr>
          <a:xfrm>
            <a:off x="9212040" y="4373336"/>
            <a:ext cx="27962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4400" dirty="0">
              <a:latin typeface="Arial Black" panose="020B0A04020102020204" pitchFamily="34" charset="0"/>
            </a:endParaRPr>
          </a:p>
          <a:p>
            <a:r>
              <a:rPr lang="pl-PL" sz="4400" dirty="0" err="1">
                <a:latin typeface="Arial Black" panose="020B0A04020102020204" pitchFamily="34" charset="0"/>
              </a:rPr>
              <a:t>smoked</a:t>
            </a:r>
            <a:r>
              <a:rPr lang="pl-PL" sz="4400" dirty="0">
                <a:latin typeface="Arial Black" panose="020B0A04020102020204" pitchFamily="34" charset="0"/>
              </a:rPr>
              <a:t> </a:t>
            </a:r>
            <a:r>
              <a:rPr lang="pl-PL" sz="4400" dirty="0" err="1">
                <a:latin typeface="Arial Black" panose="020B0A04020102020204" pitchFamily="34" charset="0"/>
              </a:rPr>
              <a:t>pepper</a:t>
            </a:r>
            <a:r>
              <a:rPr lang="pl-PL" sz="4400" dirty="0">
                <a:latin typeface="Arial Black" panose="020B0A04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2009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0DE97C-5EB6-4B36-B456-7EF07928C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67191EB7-20FB-4F43-A711-479E86DF0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1469" y="122830"/>
            <a:ext cx="3197444" cy="307161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D21411F-E4E7-47B1-867D-3DF6F9224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788" y="2007251"/>
            <a:ext cx="3778625" cy="377862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3FAE274-C1DE-46A5-A857-9A41DEEE8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102" y="-292612"/>
            <a:ext cx="4939983" cy="328696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92B50ED-22EF-4141-B1B3-161DD4F96F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624">
            <a:off x="-6173" y="3074795"/>
            <a:ext cx="3858394" cy="2816774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5718FD-A9F0-4699-8570-EF24DB30BFD0}"/>
              </a:ext>
            </a:extLst>
          </p:cNvPr>
          <p:cNvSpPr txBox="1"/>
          <p:nvPr/>
        </p:nvSpPr>
        <p:spPr>
          <a:xfrm rot="742280">
            <a:off x="3619272" y="4243791"/>
            <a:ext cx="2372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err="1">
                <a:latin typeface="Arial Black" panose="020B0A04020102020204" pitchFamily="34" charset="0"/>
              </a:rPr>
              <a:t>onion</a:t>
            </a:r>
            <a:endParaRPr lang="pl-PL" sz="4400" dirty="0">
              <a:latin typeface="Arial Black" panose="020B0A04020102020204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A092B86-FBEE-48A1-A719-08CF13666C6F}"/>
              </a:ext>
            </a:extLst>
          </p:cNvPr>
          <p:cNvSpPr txBox="1"/>
          <p:nvPr/>
        </p:nvSpPr>
        <p:spPr>
          <a:xfrm>
            <a:off x="8086946" y="5611260"/>
            <a:ext cx="3427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err="1">
                <a:latin typeface="Arial Black" panose="020B0A04020102020204" pitchFamily="34" charset="0"/>
              </a:rPr>
              <a:t>garlic</a:t>
            </a:r>
            <a:endParaRPr lang="pl-PL" sz="4800" dirty="0">
              <a:latin typeface="Arial Black" panose="020B0A0402010202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D549FDA-9F0B-481C-A2D6-FC2027B1071C}"/>
              </a:ext>
            </a:extLst>
          </p:cNvPr>
          <p:cNvSpPr txBox="1"/>
          <p:nvPr/>
        </p:nvSpPr>
        <p:spPr>
          <a:xfrm rot="21316243">
            <a:off x="3206689" y="840099"/>
            <a:ext cx="2345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err="1">
                <a:latin typeface="Arial Black" panose="020B0A04020102020204" pitchFamily="34" charset="0"/>
              </a:rPr>
              <a:t>bay</a:t>
            </a:r>
            <a:r>
              <a:rPr lang="pl-PL" sz="4800" dirty="0">
                <a:latin typeface="Arial Black" panose="020B0A04020102020204" pitchFamily="34" charset="0"/>
              </a:rPr>
              <a:t> </a:t>
            </a:r>
            <a:r>
              <a:rPr lang="pl-PL" sz="4800" dirty="0" err="1">
                <a:latin typeface="Arial Black" panose="020B0A04020102020204" pitchFamily="34" charset="0"/>
              </a:rPr>
              <a:t>leaf</a:t>
            </a:r>
            <a:endParaRPr lang="pl-PL" sz="4800" dirty="0">
              <a:latin typeface="Arial Black" panose="020B0A04020102020204" pitchFamily="34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4613BEA-2EB8-4675-8C05-0F51B66B5E47}"/>
              </a:ext>
            </a:extLst>
          </p:cNvPr>
          <p:cNvSpPr txBox="1"/>
          <p:nvPr/>
        </p:nvSpPr>
        <p:spPr>
          <a:xfrm>
            <a:off x="9752944" y="816208"/>
            <a:ext cx="1533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 err="1">
                <a:latin typeface="Arial Black" panose="020B0A04020102020204" pitchFamily="34" charset="0"/>
              </a:rPr>
              <a:t>dill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64553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8346F"/>
      </a:dk2>
      <a:lt2>
        <a:srgbClr val="D9A8D2"/>
      </a:lt2>
      <a:accent1>
        <a:srgbClr val="CE57AB"/>
      </a:accent1>
      <a:accent2>
        <a:srgbClr val="8E8EFD"/>
      </a:accent2>
      <a:accent3>
        <a:srgbClr val="7CBCE0"/>
      </a:accent3>
      <a:accent4>
        <a:srgbClr val="70BF9F"/>
      </a:accent4>
      <a:accent5>
        <a:srgbClr val="A5B960"/>
      </a:accent5>
      <a:accent6>
        <a:srgbClr val="D47A57"/>
      </a:accent6>
      <a:hlink>
        <a:srgbClr val="D164DE"/>
      </a:hlink>
      <a:folHlink>
        <a:srgbClr val="BE87C4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D4FE1632-F131-47D3-A814-99E9CD025E2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TM04033921[[fn=Damaszek]]</Template>
  <TotalTime>143</TotalTime>
  <Words>356</Words>
  <Application>Microsoft Office PowerPoint</Application>
  <PresentationFormat>Panoramiczny</PresentationFormat>
  <Paragraphs>39</Paragraphs>
  <Slides>19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Bookman Old Style</vt:lpstr>
      <vt:lpstr>Rockwell</vt:lpstr>
      <vt:lpstr>Damask</vt:lpstr>
      <vt:lpstr>Typical Polish food</vt:lpstr>
      <vt:lpstr>IMPORTANT comment </vt:lpstr>
      <vt:lpstr>Different kinds of cuisine in Poland</vt:lpstr>
      <vt:lpstr>Polish cuisine</vt:lpstr>
      <vt:lpstr>Prezentacja programu PowerPoint</vt:lpstr>
      <vt:lpstr>Pączek – A doughnut </vt:lpstr>
      <vt:lpstr>SPICES</vt:lpstr>
      <vt:lpstr>The most popular spices which we use</vt:lpstr>
      <vt:lpstr>Prezentacja programu PowerPoint</vt:lpstr>
      <vt:lpstr>Typical Polish dishes are connected with religion, holidays and traditions.</vt:lpstr>
      <vt:lpstr>Prezentacja programu PowerPoint</vt:lpstr>
      <vt:lpstr>EXAMPLES OF DISHES WHICH PEOPLE EAT DURING THE NORMAL WEEK FOR Dinner</vt:lpstr>
      <vt:lpstr>Prezentacja programu PowerPoint</vt:lpstr>
      <vt:lpstr>Pierogi –dumplings with stuffing  </vt:lpstr>
      <vt:lpstr>Prezentacja programu PowerPoint</vt:lpstr>
      <vt:lpstr>Fried mashed potates called Placki ziemniaczane </vt:lpstr>
      <vt:lpstr>We also have some strange food </vt:lpstr>
      <vt:lpstr>We hope that now you know our cuisine a little bit better. Thanks for your attention.     </vt:lpstr>
      <vt:lpstr>Justyna Słonka and Alicja Sałamun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Typicall Polish food</dc:title>
  <dc:creator>Śtynk</dc:creator>
  <cp:lastModifiedBy>Śtynk</cp:lastModifiedBy>
  <cp:revision>73</cp:revision>
  <dcterms:created xsi:type="dcterms:W3CDTF">2018-03-21T12:23:30Z</dcterms:created>
  <dcterms:modified xsi:type="dcterms:W3CDTF">2018-04-04T21:31:01Z</dcterms:modified>
</cp:coreProperties>
</file>