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71" r:id="rId14"/>
    <p:sldId id="272" r:id="rId15"/>
    <p:sldId id="274" r:id="rId16"/>
    <p:sldId id="273" r:id="rId17"/>
    <p:sldId id="268" r:id="rId18"/>
    <p:sldId id="269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86" autoAdjust="0"/>
  </p:normalViewPr>
  <p:slideViewPr>
    <p:cSldViewPr snapToGrid="0">
      <p:cViewPr varScale="1">
        <p:scale>
          <a:sx n="68" d="100"/>
          <a:sy n="68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18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71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0784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4595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5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6547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573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4593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6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834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486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59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864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0889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96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88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271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AAEF6-E3F7-4E43-91E1-F25DA2085035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282C6-5754-4B56-BB6C-F73B595A57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972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C90BA4-428A-459A-9D52-902DDB57D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001" y="221686"/>
            <a:ext cx="10265427" cy="2926867"/>
          </a:xfrm>
        </p:spPr>
        <p:txBody>
          <a:bodyPr>
            <a:normAutofit fontScale="90000"/>
          </a:bodyPr>
          <a:lstStyle/>
          <a:p>
            <a:r>
              <a:rPr lang="pl-PL" sz="11500" dirty="0" err="1">
                <a:latin typeface="Arial Black" panose="020B0A04020102020204" pitchFamily="34" charset="0"/>
              </a:rPr>
              <a:t>Healthy</a:t>
            </a:r>
            <a:r>
              <a:rPr lang="pl-PL" sz="11500" dirty="0">
                <a:latin typeface="Arial Black" panose="020B0A04020102020204" pitchFamily="34" charset="0"/>
              </a:rPr>
              <a:t> food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1467D7F-FBAA-42E2-858E-CB45720BC5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23942AB-0FD4-490E-AB35-6EF9E5B15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60" y="2695068"/>
            <a:ext cx="6238875" cy="38393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1ECCA2C-1FA4-42C2-A3E4-D93D23298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375" y1="49583" x2="29531" y2="53750"/>
                        <a14:foregroundMark x1="28984" y1="47083" x2="31641" y2="54861"/>
                        <a14:foregroundMark x1="33906" y1="69861" x2="34844" y2="69583"/>
                        <a14:foregroundMark x1="23672" y1="88889" x2="24609" y2="87778"/>
                        <a14:foregroundMark x1="24609" y1="88333" x2="31484" y2="94861"/>
                        <a14:foregroundMark x1="48984" y1="90556" x2="48984" y2="90556"/>
                        <a14:foregroundMark x1="49453" y1="89722" x2="50078" y2="94583"/>
                        <a14:foregroundMark x1="21250" y1="84861" x2="22031" y2="90000"/>
                        <a14:foregroundMark x1="66172" y1="22778" x2="83516" y2="80833"/>
                        <a14:foregroundMark x1="78984" y1="61528" x2="90313" y2="82500"/>
                        <a14:foregroundMark x1="94531" y1="85139" x2="53984" y2="6667"/>
                        <a14:foregroundMark x1="83047" y1="41806" x2="57266" y2="68056"/>
                        <a14:foregroundMark x1="82578" y1="56250" x2="69922" y2="67500"/>
                        <a14:foregroundMark x1="88047" y1="45833" x2="63281" y2="30278"/>
                        <a14:foregroundMark x1="98281" y1="87361" x2="86250" y2="36944"/>
                        <a14:foregroundMark x1="93906" y1="83056" x2="77500" y2="92361"/>
                        <a14:backgroundMark x1="47969" y1="50833" x2="48672" y2="64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081">
            <a:off x="6644032" y="3075760"/>
            <a:ext cx="5471868" cy="3077926"/>
          </a:xfrm>
          <a:prstGeom prst="rect">
            <a:avLst/>
          </a:prstGeom>
        </p:spPr>
      </p:pic>
      <p:pic>
        <p:nvPicPr>
          <p:cNvPr id="4" name="Post Malone - Psycho Lyrics feat Ty Dolla ign">
            <a:hlinkClick r:id="" action="ppaction://media"/>
            <a:extLst>
              <a:ext uri="{FF2B5EF4-FFF2-40B4-BE49-F238E27FC236}">
                <a16:creationId xmlns:a16="http://schemas.microsoft.com/office/drawing/2014/main" id="{D15B2625-EA17-4445-84A8-00A4560F52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001" y="443598"/>
            <a:ext cx="84406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08BC20-C335-46E0-9DFE-A94B6E124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5774"/>
            <a:ext cx="7792278" cy="6652591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Arial Black" panose="020B0A04020102020204" pitchFamily="34" charset="0"/>
              </a:rPr>
              <a:t>We </a:t>
            </a:r>
            <a:r>
              <a:rPr lang="pl-PL" sz="4000" dirty="0" err="1">
                <a:latin typeface="Arial Black" panose="020B0A04020102020204" pitchFamily="34" charset="0"/>
              </a:rPr>
              <a:t>all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have</a:t>
            </a:r>
            <a:r>
              <a:rPr lang="pl-PL" sz="4000" dirty="0">
                <a:latin typeface="Arial Black" panose="020B0A04020102020204" pitchFamily="34" charset="0"/>
              </a:rPr>
              <a:t> the </a:t>
            </a:r>
            <a:r>
              <a:rPr lang="pl-PL" sz="4000" dirty="0" err="1">
                <a:latin typeface="Arial Black" panose="020B0A04020102020204" pitchFamily="34" charset="0"/>
              </a:rPr>
              <a:t>internet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at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houses</a:t>
            </a:r>
            <a:r>
              <a:rPr lang="pl-PL" sz="4000" dirty="0">
                <a:latin typeface="Arial Black" panose="020B0A04020102020204" pitchFamily="34" charset="0"/>
              </a:rPr>
              <a:t>. </a:t>
            </a:r>
            <a:r>
              <a:rPr lang="pl-PL" sz="4000" dirty="0" err="1">
                <a:latin typeface="Arial Black" panose="020B0A04020102020204" pitchFamily="34" charset="0"/>
              </a:rPr>
              <a:t>So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instead</a:t>
            </a:r>
            <a:r>
              <a:rPr lang="pl-PL" sz="4000" dirty="0">
                <a:latin typeface="Arial Black" panose="020B0A04020102020204" pitchFamily="34" charset="0"/>
              </a:rPr>
              <a:t> of </a:t>
            </a:r>
            <a:r>
              <a:rPr lang="pl-PL" sz="4000" dirty="0" err="1">
                <a:latin typeface="Arial Black" panose="020B0A04020102020204" pitchFamily="34" charset="0"/>
              </a:rPr>
              <a:t>playing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games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or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watching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youtube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find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something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interesting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about</a:t>
            </a:r>
            <a:r>
              <a:rPr lang="pl-PL" sz="4000" dirty="0">
                <a:latin typeface="Arial Black" panose="020B0A04020102020204" pitchFamily="34" charset="0"/>
              </a:rPr>
              <a:t> food. </a:t>
            </a:r>
            <a:r>
              <a:rPr lang="pl-PL" sz="4000" dirty="0" err="1">
                <a:latin typeface="Arial Black" panose="020B0A04020102020204" pitchFamily="34" charset="0"/>
              </a:rPr>
              <a:t>Maybe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some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recipies</a:t>
            </a:r>
            <a:r>
              <a:rPr lang="pl-PL" sz="4000" dirty="0"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11B119D-71F9-45E2-9D3F-5AA78695E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060">
            <a:off x="9435729" y="275850"/>
            <a:ext cx="2382286" cy="3592956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D979FC8-9AD9-45B6-B9D2-6779C0475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887">
            <a:off x="8093021" y="3119413"/>
            <a:ext cx="2352352" cy="3353353"/>
          </a:xfrm>
        </p:spPr>
      </p:pic>
    </p:spTree>
    <p:extLst>
      <p:ext uri="{BB962C8B-B14F-4D97-AF65-F5344CB8AC3E}">
        <p14:creationId xmlns:p14="http://schemas.microsoft.com/office/powerpoint/2010/main" val="923400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F5D8B-02CD-4558-806B-218A2C31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43" y="372178"/>
            <a:ext cx="10909747" cy="1631121"/>
          </a:xfrm>
        </p:spPr>
        <p:txBody>
          <a:bodyPr>
            <a:normAutofit/>
          </a:bodyPr>
          <a:lstStyle/>
          <a:p>
            <a:r>
              <a:rPr lang="pl-PL" sz="4800" dirty="0" err="1">
                <a:latin typeface="Arial Black" panose="020B0A04020102020204" pitchFamily="34" charset="0"/>
              </a:rPr>
              <a:t>Why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eating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healthy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is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so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important</a:t>
            </a:r>
            <a:r>
              <a:rPr lang="pl-PL" sz="48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52A1D3-7968-48E2-9F56-DAB8381C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878" y="2096064"/>
            <a:ext cx="10485679" cy="4152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 err="1">
                <a:latin typeface="Arial Black" panose="020B0A04020102020204" pitchFamily="34" charset="0"/>
              </a:rPr>
              <a:t>Our</a:t>
            </a:r>
            <a:r>
              <a:rPr lang="pl-PL" sz="3600" dirty="0">
                <a:latin typeface="Arial Black" panose="020B0A04020102020204" pitchFamily="34" charset="0"/>
              </a:rPr>
              <a:t> body </a:t>
            </a:r>
            <a:r>
              <a:rPr lang="pl-PL" sz="3600" dirty="0" err="1">
                <a:latin typeface="Arial Black" panose="020B0A04020102020204" pitchFamily="34" charset="0"/>
              </a:rPr>
              <a:t>is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changing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during</a:t>
            </a:r>
            <a:r>
              <a:rPr lang="pl-PL" sz="3600" dirty="0">
                <a:latin typeface="Arial Black" panose="020B0A04020102020204" pitchFamily="34" charset="0"/>
              </a:rPr>
              <a:t> the </a:t>
            </a:r>
            <a:r>
              <a:rPr lang="pl-PL" sz="3600" dirty="0" err="1">
                <a:latin typeface="Arial Black" panose="020B0A04020102020204" pitchFamily="34" charset="0"/>
              </a:rPr>
              <a:t>whole</a:t>
            </a:r>
            <a:r>
              <a:rPr lang="pl-PL" sz="3600" dirty="0">
                <a:latin typeface="Arial Black" panose="020B0A04020102020204" pitchFamily="34" charset="0"/>
              </a:rPr>
              <a:t> life. We </a:t>
            </a:r>
            <a:r>
              <a:rPr lang="pl-PL" sz="3600" dirty="0" err="1">
                <a:latin typeface="Arial Black" panose="020B0A04020102020204" pitchFamily="34" charset="0"/>
              </a:rPr>
              <a:t>need</a:t>
            </a:r>
            <a:r>
              <a:rPr lang="pl-PL" sz="3600" dirty="0">
                <a:latin typeface="Arial Black" panose="020B0A04020102020204" pitchFamily="34" charset="0"/>
              </a:rPr>
              <a:t> to </a:t>
            </a:r>
            <a:r>
              <a:rPr lang="pl-PL" sz="3600" dirty="0" err="1">
                <a:latin typeface="Arial Black" panose="020B0A04020102020204" pitchFamily="34" charset="0"/>
              </a:rPr>
              <a:t>understand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that</a:t>
            </a:r>
            <a:r>
              <a:rPr lang="pl-PL" sz="3600" dirty="0">
                <a:latin typeface="Arial Black" panose="020B0A04020102020204" pitchFamily="34" charset="0"/>
              </a:rPr>
              <a:t> we </a:t>
            </a:r>
            <a:r>
              <a:rPr lang="pl-PL" sz="3600" dirty="0" err="1">
                <a:latin typeface="Arial Black" panose="020B0A04020102020204" pitchFamily="34" charset="0"/>
              </a:rPr>
              <a:t>have</a:t>
            </a:r>
            <a:r>
              <a:rPr lang="pl-PL" sz="3600" dirty="0">
                <a:latin typeface="Arial Black" panose="020B0A04020102020204" pitchFamily="34" charset="0"/>
              </a:rPr>
              <a:t> to </a:t>
            </a:r>
            <a:r>
              <a:rPr lang="pl-PL" sz="3600" dirty="0" err="1">
                <a:latin typeface="Arial Black" panose="020B0A04020102020204" pitchFamily="34" charset="0"/>
              </a:rPr>
              <a:t>eat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good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quality</a:t>
            </a:r>
            <a:r>
              <a:rPr lang="pl-PL" sz="3600" dirty="0">
                <a:latin typeface="Arial Black" panose="020B0A04020102020204" pitchFamily="34" charset="0"/>
              </a:rPr>
              <a:t> food! </a:t>
            </a:r>
            <a:r>
              <a:rPr lang="pl-PL" sz="3600" dirty="0" err="1">
                <a:latin typeface="Arial Black" panose="020B0A04020102020204" pitchFamily="34" charset="0"/>
              </a:rPr>
              <a:t>When</a:t>
            </a:r>
            <a:r>
              <a:rPr lang="pl-PL" sz="3600" dirty="0">
                <a:latin typeface="Arial Black" panose="020B0A04020102020204" pitchFamily="34" charset="0"/>
              </a:rPr>
              <a:t> we </a:t>
            </a:r>
            <a:r>
              <a:rPr lang="pl-PL" sz="3600" dirty="0" err="1">
                <a:latin typeface="Arial Black" panose="020B0A04020102020204" pitchFamily="34" charset="0"/>
              </a:rPr>
              <a:t>will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spend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our</a:t>
            </a:r>
            <a:r>
              <a:rPr lang="pl-PL" sz="3600" dirty="0">
                <a:latin typeface="Arial Black" panose="020B0A04020102020204" pitchFamily="34" charset="0"/>
              </a:rPr>
              <a:t> life </a:t>
            </a:r>
            <a:r>
              <a:rPr lang="pl-PL" sz="3600" dirty="0" err="1">
                <a:latin typeface="Arial Black" panose="020B0A04020102020204" pitchFamily="34" charset="0"/>
              </a:rPr>
              <a:t>at</a:t>
            </a:r>
            <a:r>
              <a:rPr lang="pl-PL" sz="3600" dirty="0">
                <a:latin typeface="Arial Black" panose="020B0A04020102020204" pitchFamily="34" charset="0"/>
              </a:rPr>
              <a:t> the </a:t>
            </a:r>
            <a:r>
              <a:rPr lang="pl-PL" sz="3600" dirty="0" err="1">
                <a:latin typeface="Arial Black" panose="020B0A04020102020204" pitchFamily="34" charset="0"/>
              </a:rPr>
              <a:t>restaurants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eating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fries</a:t>
            </a:r>
            <a:r>
              <a:rPr lang="pl-PL" sz="3600" dirty="0">
                <a:latin typeface="Arial Black" panose="020B0A04020102020204" pitchFamily="34" charset="0"/>
              </a:rPr>
              <a:t>, </a:t>
            </a:r>
            <a:r>
              <a:rPr lang="pl-PL" sz="3600" dirty="0" err="1">
                <a:latin typeface="Arial Black" panose="020B0A04020102020204" pitchFamily="34" charset="0"/>
              </a:rPr>
              <a:t>at</a:t>
            </a:r>
            <a:r>
              <a:rPr lang="pl-PL" sz="3600" dirty="0">
                <a:latin typeface="Arial Black" panose="020B0A04020102020204" pitchFamily="34" charset="0"/>
              </a:rPr>
              <a:t> the </a:t>
            </a:r>
            <a:r>
              <a:rPr lang="pl-PL" sz="3600" dirty="0" err="1">
                <a:latin typeface="Arial Black" panose="020B0A04020102020204" pitchFamily="34" charset="0"/>
              </a:rPr>
              <a:t>age</a:t>
            </a:r>
            <a:r>
              <a:rPr lang="pl-PL" sz="3600" dirty="0">
                <a:latin typeface="Arial Black" panose="020B0A04020102020204" pitchFamily="34" charset="0"/>
              </a:rPr>
              <a:t> of 30 we </a:t>
            </a:r>
            <a:r>
              <a:rPr lang="pl-PL" sz="3600" dirty="0" err="1">
                <a:latin typeface="Arial Black" panose="020B0A04020102020204" pitchFamily="34" charset="0"/>
              </a:rPr>
              <a:t>will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fell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like</a:t>
            </a:r>
            <a:r>
              <a:rPr lang="pl-PL" sz="3600" dirty="0">
                <a:latin typeface="Arial Black" panose="020B0A04020102020204" pitchFamily="34" charset="0"/>
              </a:rPr>
              <a:t>  </a:t>
            </a:r>
            <a:r>
              <a:rPr lang="pl-PL" sz="3600" b="1" i="1" u="sng" dirty="0" err="1">
                <a:latin typeface="Arial Black" panose="020B0A04020102020204" pitchFamily="34" charset="0"/>
              </a:rPr>
              <a:t>seniors</a:t>
            </a:r>
            <a:r>
              <a:rPr lang="pl-PL" sz="3600" b="1" i="1" u="sng" dirty="0">
                <a:latin typeface="Arial Black" panose="020B0A04020102020204" pitchFamily="34" charset="0"/>
              </a:rPr>
              <a:t> </a:t>
            </a:r>
            <a:r>
              <a:rPr lang="pl-PL" sz="3600" b="1" i="1" u="sng" dirty="0">
                <a:latin typeface="Arial Black" panose="020B0A04020102020204" pitchFamily="34" charset="0"/>
                <a:sym typeface="Wingdings" panose="05000000000000000000" pitchFamily="2" charset="2"/>
              </a:rPr>
              <a:t>.</a:t>
            </a:r>
            <a:endParaRPr lang="pl-PL" sz="3600" b="1" i="1" u="sng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00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AB57D1-ACB6-4A25-95F9-E314E69F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7" y="609600"/>
            <a:ext cx="10618199" cy="1828800"/>
          </a:xfrm>
        </p:spPr>
        <p:txBody>
          <a:bodyPr>
            <a:normAutofit/>
          </a:bodyPr>
          <a:lstStyle/>
          <a:p>
            <a:r>
              <a:rPr lang="pl-PL" sz="4000" dirty="0" err="1">
                <a:latin typeface="Arial Black" panose="020B0A04020102020204" pitchFamily="34" charset="0"/>
              </a:rPr>
              <a:t>Change</a:t>
            </a:r>
            <a:r>
              <a:rPr lang="pl-PL" sz="4000" dirty="0">
                <a:latin typeface="Arial Black" panose="020B0A04020102020204" pitchFamily="34" charset="0"/>
              </a:rPr>
              <a:t> food </a:t>
            </a:r>
            <a:r>
              <a:rPr lang="pl-PL" sz="4000" dirty="0" err="1">
                <a:latin typeface="Arial Black" panose="020B0A04020102020204" pitchFamily="34" charset="0"/>
              </a:rPr>
              <a:t>which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you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eat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everyday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at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more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healthy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option</a:t>
            </a:r>
            <a:endParaRPr lang="pl-PL" sz="4000" dirty="0">
              <a:latin typeface="Arial Black" panose="020B0A04020102020204" pitchFamily="34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4EA27D8-42B0-4D8E-88AD-E487841A0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54" y="2438400"/>
            <a:ext cx="3739258" cy="3233529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038C5D9-75C7-4FDF-B3F9-18918D30D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0" r="90000">
                        <a14:foregroundMark x1="27333" y1="39556" x2="17778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104" y="1133062"/>
            <a:ext cx="5350152" cy="5350152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8E342608-4E68-4EA6-95B3-B74CA53B639B}"/>
              </a:ext>
            </a:extLst>
          </p:cNvPr>
          <p:cNvCxnSpPr>
            <a:cxnSpLocks/>
          </p:cNvCxnSpPr>
          <p:nvPr/>
        </p:nvCxnSpPr>
        <p:spPr>
          <a:xfrm>
            <a:off x="3670852" y="3808138"/>
            <a:ext cx="29817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823EFE48-505E-4761-8A78-8DDED98FD648}"/>
              </a:ext>
            </a:extLst>
          </p:cNvPr>
          <p:cNvSpPr/>
          <p:nvPr/>
        </p:nvSpPr>
        <p:spPr>
          <a:xfrm>
            <a:off x="3279122" y="3317807"/>
            <a:ext cx="4045641" cy="980661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69EDE9D-BFF0-4D91-B60E-56792A28B5AC}"/>
              </a:ext>
            </a:extLst>
          </p:cNvPr>
          <p:cNvSpPr txBox="1"/>
          <p:nvPr/>
        </p:nvSpPr>
        <p:spPr>
          <a:xfrm>
            <a:off x="839650" y="5724938"/>
            <a:ext cx="3286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latin typeface="Arial Black" panose="020B0A04020102020204" pitchFamily="34" charset="0"/>
              </a:rPr>
              <a:t>fried</a:t>
            </a:r>
            <a:endParaRPr lang="pl-PL" sz="4400" dirty="0">
              <a:latin typeface="Arial Black" panose="020B0A04020102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3A043A6-E383-4416-87AF-80F9D9EE1C36}"/>
              </a:ext>
            </a:extLst>
          </p:cNvPr>
          <p:cNvSpPr txBox="1"/>
          <p:nvPr/>
        </p:nvSpPr>
        <p:spPr>
          <a:xfrm>
            <a:off x="8259833" y="5863679"/>
            <a:ext cx="3789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latin typeface="Arial Black" panose="020B0A04020102020204" pitchFamily="34" charset="0"/>
              </a:rPr>
              <a:t>baked</a:t>
            </a:r>
            <a:endParaRPr lang="pl-PL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5DF993-D33A-4303-A428-90AFB0F8B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B78AB9A-D905-469F-B9C6-A769E27B1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8" y="609601"/>
            <a:ext cx="4893457" cy="367085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4D3A32-C465-427D-9C3D-A4703953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5" b="89730" l="0" r="96703">
                        <a14:foregroundMark x1="16117" y1="19459" x2="13553" y2="38919"/>
                        <a14:foregroundMark x1="8059" y1="43784" x2="9158" y2="36757"/>
                        <a14:foregroundMark x1="16117" y1="29730" x2="16117" y2="22703"/>
                        <a14:foregroundMark x1="86081" y1="49189" x2="86081" y2="41081"/>
                        <a14:foregroundMark x1="91575" y1="66486" x2="93040" y2="64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69" y="516421"/>
            <a:ext cx="5897328" cy="399635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6255E79-D8AB-4A2E-AFC5-664D60DE31AE}"/>
              </a:ext>
            </a:extLst>
          </p:cNvPr>
          <p:cNvSpPr txBox="1"/>
          <p:nvPr/>
        </p:nvSpPr>
        <p:spPr>
          <a:xfrm>
            <a:off x="1929492" y="5222052"/>
            <a:ext cx="8322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latin typeface="Arial Black" panose="020B0A04020102020204" pitchFamily="34" charset="0"/>
              </a:rPr>
              <a:t>Less </a:t>
            </a:r>
            <a:r>
              <a:rPr lang="pl-PL" sz="5400" dirty="0" err="1">
                <a:latin typeface="Arial Black" panose="020B0A04020102020204" pitchFamily="34" charset="0"/>
              </a:rPr>
              <a:t>artificial</a:t>
            </a:r>
            <a:r>
              <a:rPr lang="pl-PL" sz="5400" dirty="0">
                <a:latin typeface="Arial Black" panose="020B0A04020102020204" pitchFamily="34" charset="0"/>
              </a:rPr>
              <a:t> food</a:t>
            </a: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C280E994-0222-44E7-93C0-2515D5AB081A}"/>
              </a:ext>
            </a:extLst>
          </p:cNvPr>
          <p:cNvSpPr/>
          <p:nvPr/>
        </p:nvSpPr>
        <p:spPr>
          <a:xfrm>
            <a:off x="3326296" y="1935921"/>
            <a:ext cx="3087756" cy="1226515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193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0B5DF5-5507-460E-89A1-FADB2697A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4A98DA0-F99F-4032-BB75-89114D1A1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69" l="98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384" y="1038656"/>
            <a:ext cx="5203616" cy="505494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5FC888B-0A23-45A3-9D7D-6C35ABCEB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8" b="89739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46" y="1659885"/>
            <a:ext cx="5690276" cy="3812485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53E42C49-FD51-4086-AB46-3D78F51BE02F}"/>
              </a:ext>
            </a:extLst>
          </p:cNvPr>
          <p:cNvSpPr/>
          <p:nvPr/>
        </p:nvSpPr>
        <p:spPr>
          <a:xfrm>
            <a:off x="4953651" y="2986206"/>
            <a:ext cx="2669012" cy="1224189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8302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92D1F3-0AFF-481A-B03C-B0DB1226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70708C1-7430-4929-B054-06F39351F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05" y="1063812"/>
            <a:ext cx="4295181" cy="4730376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B168E5C-7340-42ED-859B-8334024F4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9" b="897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47" y="1063812"/>
            <a:ext cx="5061833" cy="4836589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AD720B63-EECE-4768-AE6D-D73E55247264}"/>
              </a:ext>
            </a:extLst>
          </p:cNvPr>
          <p:cNvSpPr/>
          <p:nvPr/>
        </p:nvSpPr>
        <p:spPr>
          <a:xfrm>
            <a:off x="4068888" y="2249244"/>
            <a:ext cx="3309257" cy="1016000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28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60D390-988E-4F74-92B1-787A0320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45E0F93-E5E9-4254-AF08-D470E5F90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7" y="1470992"/>
            <a:ext cx="4852441" cy="334818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F092D6A-C7C9-4E28-8B18-3571EF5A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28" y="1087261"/>
            <a:ext cx="3406846" cy="4115645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07645D1C-B757-4DEE-836C-2CF93708DAF4}"/>
              </a:ext>
            </a:extLst>
          </p:cNvPr>
          <p:cNvSpPr/>
          <p:nvPr/>
        </p:nvSpPr>
        <p:spPr>
          <a:xfrm>
            <a:off x="4474464" y="2143108"/>
            <a:ext cx="3706740" cy="1234440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52579F5-9651-44F4-B51C-745EEDA30FD0}"/>
              </a:ext>
            </a:extLst>
          </p:cNvPr>
          <p:cNvSpPr txBox="1"/>
          <p:nvPr/>
        </p:nvSpPr>
        <p:spPr>
          <a:xfrm>
            <a:off x="755905" y="5230626"/>
            <a:ext cx="7095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err="1">
                <a:latin typeface="Arial Black" panose="020B0A04020102020204" pitchFamily="34" charset="0"/>
              </a:rPr>
              <a:t>I’m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sure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that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you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don’t</a:t>
            </a:r>
            <a:r>
              <a:rPr lang="pl-PL" sz="4000" dirty="0">
                <a:latin typeface="Arial Black" panose="020B0A04020102020204" pitchFamily="34" charset="0"/>
              </a:rPr>
              <a:t> want to </a:t>
            </a:r>
            <a:r>
              <a:rPr lang="pl-PL" sz="4000" dirty="0" err="1">
                <a:latin typeface="Arial Black" panose="020B0A04020102020204" pitchFamily="34" charset="0"/>
              </a:rPr>
              <a:t>look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like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that</a:t>
            </a:r>
            <a:r>
              <a:rPr lang="pl-PL" sz="4000" dirty="0">
                <a:latin typeface="Arial Black" panose="020B0A04020102020204" pitchFamily="34" charset="0"/>
              </a:rPr>
              <a:t> ;)</a:t>
            </a:r>
          </a:p>
        </p:txBody>
      </p:sp>
    </p:spTree>
    <p:extLst>
      <p:ext uri="{BB962C8B-B14F-4D97-AF65-F5344CB8AC3E}">
        <p14:creationId xmlns:p14="http://schemas.microsoft.com/office/powerpoint/2010/main" val="1594844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E6C9E4-FA6D-44DA-A2D9-80F18B52B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78" y="291548"/>
            <a:ext cx="10353761" cy="1326321"/>
          </a:xfrm>
        </p:spPr>
        <p:txBody>
          <a:bodyPr>
            <a:normAutofit/>
          </a:bodyPr>
          <a:lstStyle/>
          <a:p>
            <a:r>
              <a:rPr lang="pl-PL" sz="6000" dirty="0">
                <a:latin typeface="Arial Black" panose="020B0A04020102020204" pitchFamily="34" charset="0"/>
              </a:rPr>
              <a:t>WHAT ABOUT DRINKS?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96BE15A-AAD6-4DDA-823C-11CFB9E19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83" y="1445591"/>
            <a:ext cx="8066433" cy="425510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77BEA71-EE3F-4349-A3B8-3C5C4F1E47F2}"/>
              </a:ext>
            </a:extLst>
          </p:cNvPr>
          <p:cNvSpPr txBox="1"/>
          <p:nvPr/>
        </p:nvSpPr>
        <p:spPr>
          <a:xfrm>
            <a:off x="3896139" y="5872978"/>
            <a:ext cx="7633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latin typeface="Arial Black" panose="020B0A04020102020204" pitchFamily="34" charset="0"/>
              </a:rPr>
              <a:t>Fresh</a:t>
            </a:r>
            <a:r>
              <a:rPr lang="pl-PL" sz="4400" dirty="0">
                <a:latin typeface="Arial Black" panose="020B0A04020102020204" pitchFamily="34" charset="0"/>
              </a:rPr>
              <a:t> </a:t>
            </a:r>
            <a:r>
              <a:rPr lang="pl-PL" sz="4400" dirty="0" err="1">
                <a:latin typeface="Arial Black" panose="020B0A04020102020204" pitchFamily="34" charset="0"/>
              </a:rPr>
              <a:t>juices</a:t>
            </a:r>
            <a:endParaRPr lang="pl-PL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98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97ABE-2369-4A2E-BD4B-680BC92F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480" y="4385703"/>
            <a:ext cx="7662964" cy="2239617"/>
          </a:xfrm>
        </p:spPr>
        <p:txBody>
          <a:bodyPr>
            <a:normAutofit/>
          </a:bodyPr>
          <a:lstStyle/>
          <a:p>
            <a:r>
              <a:rPr lang="pl-PL" sz="5400" dirty="0" err="1">
                <a:latin typeface="Arial Black" panose="020B0A04020102020204" pitchFamily="34" charset="0"/>
              </a:rPr>
              <a:t>Water</a:t>
            </a:r>
            <a:r>
              <a:rPr lang="pl-PL" sz="5400" dirty="0">
                <a:latin typeface="Arial Black" panose="020B0A04020102020204" pitchFamily="34" charset="0"/>
              </a:rPr>
              <a:t> with </a:t>
            </a:r>
            <a:r>
              <a:rPr lang="pl-PL" sz="5400" dirty="0" err="1">
                <a:latin typeface="Arial Black" panose="020B0A04020102020204" pitchFamily="34" charset="0"/>
              </a:rPr>
              <a:t>fruit</a:t>
            </a:r>
            <a:endParaRPr lang="pl-PL" sz="5400" dirty="0">
              <a:latin typeface="Arial Black" panose="020B0A04020102020204" pitchFamily="34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9C2BC83-540C-40FB-AD5F-5D385B81E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99" y="596252"/>
            <a:ext cx="5638386" cy="3752089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DAD1668-BFE3-4E1C-93CC-3E7A722C2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37" b="890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9" y="655215"/>
            <a:ext cx="6711405" cy="4810539"/>
          </a:xfrm>
          <a:prstGeom prst="rect">
            <a:avLst/>
          </a:prstGeom>
        </p:spPr>
      </p:pic>
      <p:sp>
        <p:nvSpPr>
          <p:cNvPr id="8" name="Znak „niedozwolone” 7">
            <a:extLst>
              <a:ext uri="{FF2B5EF4-FFF2-40B4-BE49-F238E27FC236}">
                <a16:creationId xmlns:a16="http://schemas.microsoft.com/office/drawing/2014/main" id="{7E35353B-9816-431C-A781-28F8FA732FEE}"/>
              </a:ext>
            </a:extLst>
          </p:cNvPr>
          <p:cNvSpPr/>
          <p:nvPr/>
        </p:nvSpPr>
        <p:spPr>
          <a:xfrm>
            <a:off x="156906" y="232680"/>
            <a:ext cx="6096000" cy="5174207"/>
          </a:xfrm>
          <a:prstGeom prst="noSmoking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15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D6B7F2-CCB4-48F0-9CFF-5250EA15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81" y="1582058"/>
            <a:ext cx="10353761" cy="1326321"/>
          </a:xfrm>
        </p:spPr>
        <p:txBody>
          <a:bodyPr>
            <a:normAutofit fontScale="90000"/>
          </a:bodyPr>
          <a:lstStyle/>
          <a:p>
            <a:r>
              <a:rPr lang="pl-PL" sz="6700" dirty="0">
                <a:latin typeface="Arial Black" panose="020B0A04020102020204" pitchFamily="34" charset="0"/>
              </a:rPr>
              <a:t>WE </a:t>
            </a:r>
            <a:r>
              <a:rPr lang="pl-PL" sz="6700" dirty="0" err="1">
                <a:latin typeface="Arial Black" panose="020B0A04020102020204" pitchFamily="34" charset="0"/>
              </a:rPr>
              <a:t>hope</a:t>
            </a:r>
            <a:r>
              <a:rPr lang="pl-PL" sz="6700" dirty="0">
                <a:latin typeface="Arial Black" panose="020B0A04020102020204" pitchFamily="34" charset="0"/>
              </a:rPr>
              <a:t> </a:t>
            </a:r>
            <a:r>
              <a:rPr lang="pl-PL" sz="6700" dirty="0" err="1">
                <a:latin typeface="Arial Black" panose="020B0A04020102020204" pitchFamily="34" charset="0"/>
              </a:rPr>
              <a:t>that</a:t>
            </a:r>
            <a:r>
              <a:rPr lang="pl-PL" sz="6700" dirty="0">
                <a:latin typeface="Arial Black" panose="020B0A04020102020204" pitchFamily="34" charset="0"/>
              </a:rPr>
              <a:t> </a:t>
            </a:r>
            <a:r>
              <a:rPr lang="pl-PL" sz="6700" dirty="0" err="1">
                <a:latin typeface="Arial Black" panose="020B0A04020102020204" pitchFamily="34" charset="0"/>
              </a:rPr>
              <a:t>now</a:t>
            </a:r>
            <a:r>
              <a:rPr lang="pl-PL" sz="6700" dirty="0">
                <a:latin typeface="Arial Black" panose="020B0A04020102020204" pitchFamily="34" charset="0"/>
              </a:rPr>
              <a:t> </a:t>
            </a:r>
            <a:r>
              <a:rPr lang="pl-PL" sz="6700" dirty="0" err="1">
                <a:latin typeface="Arial Black" panose="020B0A04020102020204" pitchFamily="34" charset="0"/>
              </a:rPr>
              <a:t>you</a:t>
            </a:r>
            <a:r>
              <a:rPr lang="pl-PL" sz="6700" dirty="0">
                <a:latin typeface="Arial Black" panose="020B0A04020102020204" pitchFamily="34" charset="0"/>
              </a:rPr>
              <a:t> </a:t>
            </a:r>
            <a:r>
              <a:rPr lang="pl-PL" sz="6700" dirty="0" err="1">
                <a:latin typeface="Arial Black" panose="020B0A04020102020204" pitchFamily="34" charset="0"/>
              </a:rPr>
              <a:t>will</a:t>
            </a:r>
            <a:r>
              <a:rPr lang="pl-PL" sz="6700" dirty="0">
                <a:latin typeface="Arial Black" panose="020B0A04020102020204" pitchFamily="34" charset="0"/>
              </a:rPr>
              <a:t> </a:t>
            </a:r>
            <a:r>
              <a:rPr lang="pl-PL" sz="6700" dirty="0" err="1">
                <a:latin typeface="Arial Black" panose="020B0A04020102020204" pitchFamily="34" charset="0"/>
              </a:rPr>
              <a:t>eat</a:t>
            </a:r>
            <a:r>
              <a:rPr lang="pl-PL" sz="6700" dirty="0">
                <a:latin typeface="Arial Black" panose="020B0A04020102020204" pitchFamily="34" charset="0"/>
              </a:rPr>
              <a:t> </a:t>
            </a:r>
            <a:r>
              <a:rPr lang="pl-PL" sz="6700" dirty="0" err="1">
                <a:latin typeface="Arial Black" panose="020B0A04020102020204" pitchFamily="34" charset="0"/>
              </a:rPr>
              <a:t>more</a:t>
            </a:r>
            <a:r>
              <a:rPr lang="pl-PL" sz="6700" dirty="0">
                <a:latin typeface="Arial Black" panose="020B0A04020102020204" pitchFamily="34" charset="0"/>
              </a:rPr>
              <a:t> </a:t>
            </a:r>
            <a:r>
              <a:rPr lang="pl-PL" sz="6700" dirty="0" err="1">
                <a:latin typeface="Arial Black" panose="020B0A04020102020204" pitchFamily="34" charset="0"/>
              </a:rPr>
              <a:t>carefully</a:t>
            </a:r>
            <a:r>
              <a:rPr lang="pl-PL" sz="6700" dirty="0">
                <a:latin typeface="Arial Black" panose="020B0A04020102020204" pitchFamily="34" charset="0"/>
              </a:rPr>
              <a:t> </a:t>
            </a:r>
            <a:r>
              <a:rPr lang="pl-PL" sz="6700" dirty="0" err="1">
                <a:latin typeface="Arial Black" panose="020B0A04020102020204" pitchFamily="34" charset="0"/>
              </a:rPr>
              <a:t>than</a:t>
            </a:r>
            <a:r>
              <a:rPr lang="pl-PL" sz="6700" dirty="0">
                <a:latin typeface="Arial Black" panose="020B0A04020102020204" pitchFamily="34" charset="0"/>
              </a:rPr>
              <a:t> </a:t>
            </a:r>
            <a:r>
              <a:rPr lang="pl-PL" sz="6700" dirty="0" err="1">
                <a:latin typeface="Arial Black" panose="020B0A04020102020204" pitchFamily="34" charset="0"/>
              </a:rPr>
              <a:t>before</a:t>
            </a:r>
            <a:r>
              <a:rPr lang="pl-PL" sz="6700" dirty="0">
                <a:latin typeface="Arial Black" panose="020B0A04020102020204" pitchFamily="34" charset="0"/>
              </a:rPr>
              <a:t>.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805595-5240-46FD-985A-A17C59BA6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76193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2800" dirty="0"/>
          </a:p>
          <a:p>
            <a:pPr marL="0" indent="0" algn="ctr">
              <a:buNone/>
            </a:pPr>
            <a:r>
              <a:rPr lang="pl-PL" sz="12000" dirty="0">
                <a:latin typeface="Arial Black" panose="020B0A04020102020204" pitchFamily="34" charset="0"/>
              </a:rPr>
              <a:t>Presentation </a:t>
            </a:r>
            <a:r>
              <a:rPr lang="pl-PL" sz="12000" dirty="0" err="1">
                <a:latin typeface="Arial Black" panose="020B0A04020102020204" pitchFamily="34" charset="0"/>
              </a:rPr>
              <a:t>made</a:t>
            </a:r>
            <a:r>
              <a:rPr lang="pl-PL" sz="12000" dirty="0">
                <a:latin typeface="Arial Black" panose="020B0A04020102020204" pitchFamily="34" charset="0"/>
              </a:rPr>
              <a:t> by Justyna Słonka and Alicja </a:t>
            </a:r>
            <a:r>
              <a:rPr lang="pl-PL" sz="12000" dirty="0" err="1">
                <a:latin typeface="Arial Black" panose="020B0A04020102020204" pitchFamily="34" charset="0"/>
              </a:rPr>
              <a:t>Sałamun</a:t>
            </a:r>
            <a:endParaRPr lang="pl-PL" sz="1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62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063A20-5967-48E4-8EAE-ADF23BEE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8657" y="6970643"/>
            <a:ext cx="10353761" cy="132632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24DB4B-44FC-4A62-8915-0BDCE7C3F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44" y="407506"/>
            <a:ext cx="7088582" cy="6042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>
                <a:latin typeface="Arial Black" panose="020B0A04020102020204" pitchFamily="34" charset="0"/>
              </a:rPr>
              <a:t>We </a:t>
            </a:r>
            <a:r>
              <a:rPr lang="pl-PL" sz="3200" dirty="0" err="1">
                <a:latin typeface="Arial Black" panose="020B0A04020102020204" pitchFamily="34" charset="0"/>
              </a:rPr>
              <a:t>have</a:t>
            </a:r>
            <a:r>
              <a:rPr lang="pl-PL" sz="3200" dirty="0">
                <a:latin typeface="Arial Black" panose="020B0A04020102020204" pitchFamily="34" charset="0"/>
              </a:rPr>
              <a:t> to be </a:t>
            </a:r>
            <a:r>
              <a:rPr lang="pl-PL" sz="3200" dirty="0" err="1">
                <a:latin typeface="Arial Black" panose="020B0A04020102020204" pitchFamily="34" charset="0"/>
              </a:rPr>
              <a:t>honest</a:t>
            </a:r>
            <a:r>
              <a:rPr lang="pl-PL" sz="3200" dirty="0">
                <a:latin typeface="Arial Black" panose="020B0A04020102020204" pitchFamily="34" charset="0"/>
              </a:rPr>
              <a:t>. Most </a:t>
            </a:r>
            <a:r>
              <a:rPr lang="pl-PL" sz="3200" dirty="0" err="1">
                <a:latin typeface="Arial Black" panose="020B0A04020102020204" pitchFamily="34" charset="0"/>
              </a:rPr>
              <a:t>people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don’t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eat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healthy</a:t>
            </a:r>
            <a:r>
              <a:rPr lang="pl-PL" sz="3200" dirty="0">
                <a:latin typeface="Arial Black" panose="020B0A04020102020204" pitchFamily="34" charset="0"/>
              </a:rPr>
              <a:t> food. </a:t>
            </a:r>
            <a:r>
              <a:rPr lang="pl-PL" sz="3200" dirty="0" err="1">
                <a:latin typeface="Arial Black" panose="020B0A04020102020204" pitchFamily="34" charset="0"/>
              </a:rPr>
              <a:t>Fortunately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eating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fruit</a:t>
            </a:r>
            <a:r>
              <a:rPr lang="pl-PL" sz="3200" dirty="0">
                <a:latin typeface="Arial Black" panose="020B0A04020102020204" pitchFamily="34" charset="0"/>
              </a:rPr>
              <a:t> and </a:t>
            </a:r>
            <a:r>
              <a:rPr lang="pl-PL" sz="3200" dirty="0" err="1">
                <a:latin typeface="Arial Black" panose="020B0A04020102020204" pitchFamily="34" charset="0"/>
              </a:rPr>
              <a:t>vegetables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becames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more</a:t>
            </a:r>
            <a:r>
              <a:rPr lang="pl-PL" sz="3200" dirty="0">
                <a:latin typeface="Arial Black" panose="020B0A04020102020204" pitchFamily="34" charset="0"/>
              </a:rPr>
              <a:t> and </a:t>
            </a:r>
            <a:r>
              <a:rPr lang="pl-PL" sz="3200" dirty="0" err="1">
                <a:latin typeface="Arial Black" panose="020B0A04020102020204" pitchFamily="34" charset="0"/>
              </a:rPr>
              <a:t>more</a:t>
            </a:r>
            <a:r>
              <a:rPr lang="pl-PL" sz="3200" dirty="0">
                <a:latin typeface="Arial Black" panose="020B0A04020102020204" pitchFamily="34" charset="0"/>
              </a:rPr>
              <a:t> popular. We </a:t>
            </a:r>
            <a:r>
              <a:rPr lang="pl-PL" sz="3200" dirty="0" err="1">
                <a:latin typeface="Arial Black" panose="020B0A04020102020204" pitchFamily="34" charset="0"/>
              </a:rPr>
              <a:t>try</a:t>
            </a:r>
            <a:r>
              <a:rPr lang="pl-PL" sz="3200" dirty="0">
                <a:latin typeface="Arial Black" panose="020B0A04020102020204" pitchFamily="34" charset="0"/>
              </a:rPr>
              <a:t> to </a:t>
            </a:r>
            <a:r>
              <a:rPr lang="pl-PL" sz="3200" dirty="0" err="1">
                <a:latin typeface="Arial Black" panose="020B0A04020102020204" pitchFamily="34" charset="0"/>
              </a:rPr>
              <a:t>cook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new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things</a:t>
            </a:r>
            <a:r>
              <a:rPr lang="pl-PL" sz="3200" dirty="0">
                <a:latin typeface="Arial Black" panose="020B0A04020102020204" pitchFamily="34" charset="0"/>
              </a:rPr>
              <a:t> with </a:t>
            </a:r>
            <a:r>
              <a:rPr lang="pl-PL" sz="3200" dirty="0" err="1">
                <a:latin typeface="Arial Black" panose="020B0A04020102020204" pitchFamily="34" charset="0"/>
              </a:rPr>
              <a:t>lots</a:t>
            </a:r>
            <a:r>
              <a:rPr lang="pl-PL" sz="3200" dirty="0">
                <a:latin typeface="Arial Black" panose="020B0A04020102020204" pitchFamily="34" charset="0"/>
              </a:rPr>
              <a:t> of modern </a:t>
            </a:r>
            <a:r>
              <a:rPr lang="pl-PL" sz="3200" dirty="0" err="1">
                <a:latin typeface="Arial Black" panose="020B0A04020102020204" pitchFamily="34" charset="0"/>
              </a:rPr>
              <a:t>ingredients</a:t>
            </a:r>
            <a:r>
              <a:rPr lang="pl-PL" sz="3200" dirty="0">
                <a:latin typeface="Arial Black" panose="020B0A04020102020204" pitchFamily="34" charset="0"/>
              </a:rPr>
              <a:t>, but </a:t>
            </a:r>
            <a:r>
              <a:rPr lang="pl-PL" sz="3200" dirty="0" err="1">
                <a:latin typeface="Arial Black" panose="020B0A04020102020204" pitchFamily="34" charset="0"/>
              </a:rPr>
              <a:t>it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is</a:t>
            </a:r>
            <a:r>
              <a:rPr lang="pl-PL" sz="3200" dirty="0">
                <a:latin typeface="Arial Black" panose="020B0A04020102020204" pitchFamily="34" charset="0"/>
              </a:rPr>
              <a:t> hard </a:t>
            </a:r>
            <a:r>
              <a:rPr lang="pl-PL" sz="3200" dirty="0" err="1">
                <a:latin typeface="Arial Black" panose="020B0A04020102020204" pitchFamily="34" charset="0"/>
              </a:rPr>
              <a:t>when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near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us</a:t>
            </a:r>
            <a:r>
              <a:rPr lang="pl-PL" sz="3200" dirty="0">
                <a:latin typeface="Arial Black" panose="020B0A04020102020204" pitchFamily="34" charset="0"/>
              </a:rPr>
              <a:t> we </a:t>
            </a:r>
            <a:r>
              <a:rPr lang="pl-PL" sz="3200" dirty="0" err="1">
                <a:latin typeface="Arial Black" panose="020B0A04020102020204" pitchFamily="34" charset="0"/>
              </a:rPr>
              <a:t>can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find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u="sng" dirty="0">
                <a:latin typeface="Arial Black" panose="020B0A04020102020204" pitchFamily="34" charset="0"/>
              </a:rPr>
              <a:t>KFC, SUBWAY, MC’DONALDS OR STARBUCKS.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E783718-A4F3-4E16-9A27-9A18B47E0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3717" y1="56502" x2="63717" y2="56502"/>
                        <a14:foregroundMark x1="36283" y1="42152" x2="36283" y2="42152"/>
                        <a14:foregroundMark x1="46903" y1="45740" x2="46903" y2="50224"/>
                        <a14:foregroundMark x1="46903" y1="50224" x2="46903" y2="71300"/>
                        <a14:foregroundMark x1="43363" y1="66816" x2="38938" y2="30942"/>
                        <a14:foregroundMark x1="32743" y1="29596" x2="90708" y2="78027"/>
                        <a14:foregroundMark x1="69912" y1="37668" x2="23009" y2="68161"/>
                        <a14:foregroundMark x1="50000" y1="29148" x2="11947" y2="58296"/>
                        <a14:foregroundMark x1="70796" y1="51570" x2="39381" y2="77578"/>
                        <a14:foregroundMark x1="74779" y1="50673" x2="46903" y2="69058"/>
                        <a14:foregroundMark x1="64602" y1="35874" x2="9292" y2="48879"/>
                        <a14:foregroundMark x1="60619" y1="39462" x2="11062" y2="48879"/>
                        <a14:foregroundMark x1="61504" y1="45740" x2="7965" y2="59641"/>
                        <a14:foregroundMark x1="79646" y1="62780" x2="27434" y2="68161"/>
                        <a14:foregroundMark x1="71681" y1="66368" x2="13717" y2="65022"/>
                        <a14:foregroundMark x1="73894" y1="60987" x2="28319" y2="32287"/>
                        <a14:foregroundMark x1="82743" y1="34978" x2="10177" y2="29596"/>
                        <a14:foregroundMark x1="65929" y1="27803" x2="6195" y2="21973"/>
                        <a14:foregroundMark x1="56637" y1="21525" x2="13717" y2="23767"/>
                        <a14:foregroundMark x1="85841" y1="37668" x2="29646" y2="51570"/>
                        <a14:foregroundMark x1="72566" y1="40359" x2="33186" y2="56502"/>
                        <a14:foregroundMark x1="58407" y1="24664" x2="23451" y2="53812"/>
                        <a14:foregroundMark x1="37611" y1="24664" x2="18584" y2="45291"/>
                        <a14:foregroundMark x1="37168" y1="26457" x2="22124" y2="47534"/>
                        <a14:foregroundMark x1="75221" y1="31390" x2="48230" y2="83408"/>
                        <a14:foregroundMark x1="62389" y1="25112" x2="38496" y2="49327"/>
                        <a14:foregroundMark x1="63717" y1="34978" x2="42035" y2="90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146">
            <a:off x="9449875" y="1236996"/>
            <a:ext cx="2374729" cy="23432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34FE9F-A4E6-4869-8E2D-FA2D60F63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505">
            <a:off x="7388018" y="3641243"/>
            <a:ext cx="3945835" cy="29593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17B44DA-5412-476D-865D-C56499BD5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126">
            <a:off x="7412760" y="551372"/>
            <a:ext cx="2876045" cy="8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75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0242BA-E3A3-45B2-BF37-5D0588365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C05ECFA-5B27-4C42-AB9D-95821CD77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29" y="879794"/>
            <a:ext cx="7641648" cy="5098412"/>
          </a:xfrm>
        </p:spPr>
      </p:pic>
    </p:spTree>
    <p:extLst>
      <p:ext uri="{BB962C8B-B14F-4D97-AF65-F5344CB8AC3E}">
        <p14:creationId xmlns:p14="http://schemas.microsoft.com/office/powerpoint/2010/main" val="382324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5C64AE-DD37-4C24-98B9-CDDCC044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87" y="132522"/>
            <a:ext cx="11082026" cy="2160104"/>
          </a:xfrm>
        </p:spPr>
        <p:txBody>
          <a:bodyPr>
            <a:normAutofit/>
          </a:bodyPr>
          <a:lstStyle/>
          <a:p>
            <a:r>
              <a:rPr lang="pl-PL" sz="6000" dirty="0" err="1">
                <a:latin typeface="Arial Black" panose="020B0A04020102020204" pitchFamily="34" charset="0"/>
              </a:rPr>
              <a:t>What</a:t>
            </a:r>
            <a:r>
              <a:rPr lang="pl-PL" sz="6000" dirty="0">
                <a:latin typeface="Arial Black" panose="020B0A04020102020204" pitchFamily="34" charset="0"/>
              </a:rPr>
              <a:t> </a:t>
            </a:r>
            <a:r>
              <a:rPr lang="pl-PL" sz="6000" dirty="0" err="1">
                <a:latin typeface="Arial Black" panose="020B0A04020102020204" pitchFamily="34" charset="0"/>
              </a:rPr>
              <a:t>should</a:t>
            </a:r>
            <a:r>
              <a:rPr lang="pl-PL" sz="6000" dirty="0">
                <a:latin typeface="Arial Black" panose="020B0A04020102020204" pitchFamily="34" charset="0"/>
              </a:rPr>
              <a:t> we </a:t>
            </a:r>
            <a:r>
              <a:rPr lang="pl-PL" sz="6000" dirty="0" err="1">
                <a:latin typeface="Arial Black" panose="020B0A04020102020204" pitchFamily="34" charset="0"/>
              </a:rPr>
              <a:t>remember</a:t>
            </a:r>
            <a:r>
              <a:rPr lang="pl-PL" sz="6000" dirty="0">
                <a:latin typeface="Arial Black" panose="020B0A04020102020204" pitchFamily="34" charset="0"/>
              </a:rPr>
              <a:t> </a:t>
            </a:r>
            <a:r>
              <a:rPr lang="pl-PL" sz="6000" dirty="0" err="1">
                <a:latin typeface="Arial Black" panose="020B0A04020102020204" pitchFamily="34" charset="0"/>
              </a:rPr>
              <a:t>about</a:t>
            </a:r>
            <a:r>
              <a:rPr lang="pl-PL" sz="60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869C8A-0B66-4856-964A-6A24E473D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629414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pl-PL" sz="3500" dirty="0" err="1">
                <a:latin typeface="Arial Black" panose="020B0A04020102020204" pitchFamily="34" charset="0"/>
              </a:rPr>
              <a:t>Eat</a:t>
            </a:r>
            <a:r>
              <a:rPr lang="pl-PL" sz="3500" dirty="0">
                <a:latin typeface="Arial Black" panose="020B0A04020102020204" pitchFamily="34" charset="0"/>
              </a:rPr>
              <a:t> as </a:t>
            </a:r>
            <a:r>
              <a:rPr lang="pl-PL" sz="3500" dirty="0" err="1">
                <a:latin typeface="Arial Black" panose="020B0A04020102020204" pitchFamily="34" charset="0"/>
              </a:rPr>
              <a:t>many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meals</a:t>
            </a:r>
            <a:r>
              <a:rPr lang="pl-PL" sz="3500" dirty="0">
                <a:latin typeface="Arial Black" panose="020B0A04020102020204" pitchFamily="34" charset="0"/>
              </a:rPr>
              <a:t> as </a:t>
            </a:r>
            <a:r>
              <a:rPr lang="pl-PL" sz="3500" dirty="0" err="1">
                <a:latin typeface="Arial Black" panose="020B0A04020102020204" pitchFamily="34" charset="0"/>
              </a:rPr>
              <a:t>you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need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during</a:t>
            </a:r>
            <a:r>
              <a:rPr lang="pl-PL" sz="3500" dirty="0">
                <a:latin typeface="Arial Black" panose="020B0A04020102020204" pitchFamily="34" charset="0"/>
              </a:rPr>
              <a:t> the </a:t>
            </a:r>
            <a:r>
              <a:rPr lang="pl-PL" sz="3500" dirty="0" err="1">
                <a:latin typeface="Arial Black" panose="020B0A04020102020204" pitchFamily="34" charset="0"/>
              </a:rPr>
              <a:t>day</a:t>
            </a:r>
            <a:endParaRPr lang="pl-PL" sz="3500" dirty="0"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pl-PL" sz="3500" dirty="0" err="1">
                <a:latin typeface="Arial Black" panose="020B0A04020102020204" pitchFamily="34" charset="0"/>
              </a:rPr>
              <a:t>Dont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eat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when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you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are</a:t>
            </a:r>
            <a:r>
              <a:rPr lang="pl-PL" sz="3500" dirty="0">
                <a:latin typeface="Arial Black" panose="020B0A04020102020204" pitchFamily="34" charset="0"/>
              </a:rPr>
              <a:t> not </a:t>
            </a:r>
            <a:r>
              <a:rPr lang="pl-PL" sz="3500" dirty="0" err="1">
                <a:latin typeface="Arial Black" panose="020B0A04020102020204" pitchFamily="34" charset="0"/>
              </a:rPr>
              <a:t>hungry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pl-PL" sz="3500" dirty="0" err="1">
                <a:latin typeface="Arial Black" panose="020B0A04020102020204" pitchFamily="34" charset="0"/>
              </a:rPr>
              <a:t>Try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new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things</a:t>
            </a:r>
            <a:endParaRPr lang="pl-PL" sz="3500" dirty="0"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Don’t</a:t>
            </a:r>
            <a:r>
              <a:rPr lang="pl-PL" sz="3500" dirty="0">
                <a:latin typeface="Arial Black" panose="020B0A04020102020204" pitchFamily="34" charset="0"/>
              </a:rPr>
              <a:t> go to the </a:t>
            </a:r>
            <a:r>
              <a:rPr lang="pl-PL" sz="3500" dirty="0" err="1">
                <a:latin typeface="Arial Black" panose="020B0A04020102020204" pitchFamily="34" charset="0"/>
              </a:rPr>
              <a:t>places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like</a:t>
            </a:r>
            <a:r>
              <a:rPr lang="pl-PL" sz="3500" dirty="0">
                <a:latin typeface="Arial Black" panose="020B0A04020102020204" pitchFamily="34" charset="0"/>
              </a:rPr>
              <a:t> Pizza Hut!!     The most </a:t>
            </a:r>
            <a:r>
              <a:rPr lang="pl-PL" sz="3500" dirty="0" err="1">
                <a:latin typeface="Arial Black" panose="020B0A04020102020204" pitchFamily="34" charset="0"/>
              </a:rPr>
              <a:t>important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thing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4300" b="1" i="1" u="sng" dirty="0">
                <a:latin typeface="Arial Black" panose="020B0A04020102020204" pitchFamily="34" charset="0"/>
              </a:rPr>
              <a:t>- </a:t>
            </a:r>
            <a:r>
              <a:rPr lang="pl-PL" sz="4300" b="1" i="1" u="sng" dirty="0" err="1">
                <a:latin typeface="Arial Black" panose="020B0A04020102020204" pitchFamily="34" charset="0"/>
              </a:rPr>
              <a:t>you</a:t>
            </a:r>
            <a:r>
              <a:rPr lang="pl-PL" sz="4300" b="1" i="1" u="sng" dirty="0">
                <a:latin typeface="Arial Black" panose="020B0A04020102020204" pitchFamily="34" charset="0"/>
              </a:rPr>
              <a:t> </a:t>
            </a:r>
            <a:r>
              <a:rPr lang="pl-PL" sz="4300" b="1" i="1" u="sng" dirty="0" err="1">
                <a:latin typeface="Arial Black" panose="020B0A04020102020204" pitchFamily="34" charset="0"/>
              </a:rPr>
              <a:t>are</a:t>
            </a:r>
            <a:r>
              <a:rPr lang="pl-PL" sz="4300" b="1" i="1" u="sng" dirty="0">
                <a:latin typeface="Arial Black" panose="020B0A04020102020204" pitchFamily="34" charset="0"/>
              </a:rPr>
              <a:t> </a:t>
            </a:r>
            <a:r>
              <a:rPr lang="pl-PL" sz="4300" b="1" i="1" u="sng" dirty="0" err="1">
                <a:latin typeface="Arial Black" panose="020B0A04020102020204" pitchFamily="34" charset="0"/>
              </a:rPr>
              <a:t>what</a:t>
            </a:r>
            <a:r>
              <a:rPr lang="pl-PL" sz="4300" b="1" i="1" u="sng" dirty="0">
                <a:latin typeface="Arial Black" panose="020B0A04020102020204" pitchFamily="34" charset="0"/>
              </a:rPr>
              <a:t> </a:t>
            </a:r>
            <a:r>
              <a:rPr lang="pl-PL" sz="4300" b="1" i="1" u="sng" dirty="0" err="1">
                <a:latin typeface="Arial Black" panose="020B0A04020102020204" pitchFamily="34" charset="0"/>
              </a:rPr>
              <a:t>you</a:t>
            </a:r>
            <a:r>
              <a:rPr lang="pl-PL" sz="4300" b="1" i="1" u="sng" dirty="0">
                <a:latin typeface="Arial Black" panose="020B0A04020102020204" pitchFamily="34" charset="0"/>
              </a:rPr>
              <a:t> </a:t>
            </a:r>
            <a:r>
              <a:rPr lang="pl-PL" sz="4300" b="1" i="1" u="sng" dirty="0" err="1">
                <a:latin typeface="Arial Black" panose="020B0A04020102020204" pitchFamily="34" charset="0"/>
              </a:rPr>
              <a:t>eat</a:t>
            </a:r>
            <a:r>
              <a:rPr lang="pl-PL" sz="3500" u="sng" dirty="0">
                <a:latin typeface="Arial Black" panose="020B0A04020102020204" pitchFamily="34" charset="0"/>
              </a:rPr>
              <a:t>, </a:t>
            </a:r>
            <a:r>
              <a:rPr lang="pl-PL" sz="3500" dirty="0" err="1">
                <a:latin typeface="Arial Black" panose="020B0A04020102020204" pitchFamily="34" charset="0"/>
              </a:rPr>
              <a:t>so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maybe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it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is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time</a:t>
            </a:r>
            <a:r>
              <a:rPr lang="pl-PL" sz="3500" dirty="0">
                <a:latin typeface="Arial Black" panose="020B0A04020102020204" pitchFamily="34" charset="0"/>
              </a:rPr>
              <a:t> to </a:t>
            </a:r>
            <a:r>
              <a:rPr lang="pl-PL" sz="3500" dirty="0" err="1">
                <a:latin typeface="Arial Black" panose="020B0A04020102020204" pitchFamily="34" charset="0"/>
              </a:rPr>
              <a:t>change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your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eating</a:t>
            </a:r>
            <a:r>
              <a:rPr lang="pl-PL" sz="3500" dirty="0">
                <a:latin typeface="Arial Black" panose="020B0A04020102020204" pitchFamily="34" charset="0"/>
              </a:rPr>
              <a:t> </a:t>
            </a:r>
            <a:r>
              <a:rPr lang="pl-PL" sz="3500" dirty="0" err="1">
                <a:latin typeface="Arial Black" panose="020B0A04020102020204" pitchFamily="34" charset="0"/>
              </a:rPr>
              <a:t>habits</a:t>
            </a:r>
            <a:r>
              <a:rPr lang="pl-PL" sz="3500" dirty="0">
                <a:latin typeface="Arial Black" panose="020B0A04020102020204" pitchFamily="34" charset="0"/>
              </a:rPr>
              <a:t>?</a:t>
            </a:r>
          </a:p>
          <a:p>
            <a:pPr>
              <a:buFontTx/>
              <a:buChar char="-"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2D9C715-DCB6-47FA-92F9-42A7CBFCA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91" l="9653" r="89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982" y="132522"/>
            <a:ext cx="2758746" cy="206639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89CE1A-064F-4EED-8453-D0FC486A8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03" y="81095"/>
            <a:ext cx="2066397" cy="20663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B55F8CA-C3D4-45DA-8DC1-5B9B3B064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76" y="2050775"/>
            <a:ext cx="23812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99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320430-C66E-4318-8431-0F41D811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54126"/>
            <a:ext cx="11400078" cy="2041938"/>
          </a:xfrm>
        </p:spPr>
        <p:txBody>
          <a:bodyPr>
            <a:normAutofit/>
          </a:bodyPr>
          <a:lstStyle/>
          <a:p>
            <a:r>
              <a:rPr lang="pl-PL" sz="5400" dirty="0" err="1"/>
              <a:t>When</a:t>
            </a:r>
            <a:r>
              <a:rPr lang="pl-PL" sz="5400" dirty="0"/>
              <a:t> we </a:t>
            </a:r>
            <a:r>
              <a:rPr lang="pl-PL" sz="5400" dirty="0" err="1"/>
              <a:t>eat</a:t>
            </a:r>
            <a:r>
              <a:rPr lang="pl-PL" sz="5400" dirty="0"/>
              <a:t> </a:t>
            </a:r>
            <a:r>
              <a:rPr lang="pl-PL" sz="5400" dirty="0" err="1"/>
              <a:t>healthy</a:t>
            </a:r>
            <a:r>
              <a:rPr lang="pl-PL" sz="5400" dirty="0"/>
              <a:t> food we </a:t>
            </a:r>
            <a:r>
              <a:rPr lang="pl-PL" sz="5400" dirty="0" err="1"/>
              <a:t>feel</a:t>
            </a:r>
            <a:r>
              <a:rPr lang="pl-PL" sz="5400" dirty="0"/>
              <a:t> </a:t>
            </a:r>
            <a:r>
              <a:rPr lang="pl-PL" sz="5400" dirty="0" err="1"/>
              <a:t>good</a:t>
            </a:r>
            <a:r>
              <a:rPr lang="pl-PL" sz="5400" dirty="0"/>
              <a:t>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66EF76-005E-47D7-8866-277F31050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803" y="2085032"/>
            <a:ext cx="6622912" cy="4052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>
                <a:latin typeface="Arial Black" panose="020B0A04020102020204" pitchFamily="34" charset="0"/>
              </a:rPr>
              <a:t>We </a:t>
            </a:r>
            <a:r>
              <a:rPr lang="pl-PL" sz="3200" dirty="0" err="1">
                <a:latin typeface="Arial Black" panose="020B0A04020102020204" pitchFamily="34" charset="0"/>
              </a:rPr>
              <a:t>need</a:t>
            </a:r>
            <a:r>
              <a:rPr lang="pl-PL" sz="3200" dirty="0">
                <a:latin typeface="Arial Black" panose="020B0A04020102020204" pitchFamily="34" charset="0"/>
              </a:rPr>
              <a:t> to stop </a:t>
            </a:r>
            <a:r>
              <a:rPr lang="pl-PL" sz="3200" dirty="0" err="1">
                <a:latin typeface="Arial Black" panose="020B0A04020102020204" pitchFamily="34" charset="0"/>
              </a:rPr>
              <a:t>looking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at</a:t>
            </a:r>
            <a:r>
              <a:rPr lang="pl-PL" sz="3200" dirty="0">
                <a:latin typeface="Arial Black" panose="020B0A04020102020204" pitchFamily="34" charset="0"/>
              </a:rPr>
              <a:t> fast food. </a:t>
            </a:r>
            <a:r>
              <a:rPr lang="pl-PL" sz="3200" dirty="0" err="1">
                <a:latin typeface="Arial Black" panose="020B0A04020102020204" pitchFamily="34" charset="0"/>
              </a:rPr>
              <a:t>We’ve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got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lots</a:t>
            </a:r>
            <a:r>
              <a:rPr lang="pl-PL" sz="3200" dirty="0">
                <a:latin typeface="Arial Black" panose="020B0A04020102020204" pitchFamily="34" charset="0"/>
              </a:rPr>
              <a:t> of </a:t>
            </a:r>
            <a:r>
              <a:rPr lang="pl-PL" sz="3200" dirty="0" err="1">
                <a:latin typeface="Arial Black" panose="020B0A04020102020204" pitchFamily="34" charset="0"/>
              </a:rPr>
              <a:t>opportunities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instead</a:t>
            </a:r>
            <a:r>
              <a:rPr lang="pl-PL" sz="3200" dirty="0">
                <a:latin typeface="Arial Black" panose="020B0A04020102020204" pitchFamily="34" charset="0"/>
              </a:rPr>
              <a:t>. In </a:t>
            </a:r>
            <a:r>
              <a:rPr lang="pl-PL" sz="3200" dirty="0" err="1">
                <a:latin typeface="Arial Black" panose="020B0A04020102020204" pitchFamily="34" charset="0"/>
              </a:rPr>
              <a:t>this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presentation</a:t>
            </a:r>
            <a:r>
              <a:rPr lang="pl-PL" sz="3200" dirty="0">
                <a:latin typeface="Arial Black" panose="020B0A04020102020204" pitchFamily="34" charset="0"/>
              </a:rPr>
              <a:t> we </a:t>
            </a:r>
            <a:r>
              <a:rPr lang="pl-PL" sz="3200" dirty="0" err="1">
                <a:latin typeface="Arial Black" panose="020B0A04020102020204" pitchFamily="34" charset="0"/>
              </a:rPr>
              <a:t>will</a:t>
            </a:r>
            <a:r>
              <a:rPr lang="pl-PL" sz="3200" dirty="0">
                <a:latin typeface="Arial Black" panose="020B0A04020102020204" pitchFamily="34" charset="0"/>
              </a:rPr>
              <a:t> show </a:t>
            </a:r>
            <a:r>
              <a:rPr lang="pl-PL" sz="3200" dirty="0" err="1">
                <a:latin typeface="Arial Black" panose="020B0A04020102020204" pitchFamily="34" charset="0"/>
              </a:rPr>
              <a:t>you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these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options</a:t>
            </a:r>
            <a:r>
              <a:rPr lang="pl-PL" sz="32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EB7865-B620-4C6A-AFBA-4E1F96066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7" y="2096064"/>
            <a:ext cx="4443789" cy="446362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AD9F4B2-F565-4BEE-A82A-624A25ED9615}"/>
              </a:ext>
            </a:extLst>
          </p:cNvPr>
          <p:cNvSpPr/>
          <p:nvPr/>
        </p:nvSpPr>
        <p:spPr>
          <a:xfrm>
            <a:off x="459420" y="6334539"/>
            <a:ext cx="4306222" cy="1590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71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0488CF-6B3A-472F-BBE8-2992BC4C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004" y="132521"/>
            <a:ext cx="10353761" cy="1326321"/>
          </a:xfrm>
        </p:spPr>
        <p:txBody>
          <a:bodyPr>
            <a:normAutofit fontScale="90000"/>
          </a:bodyPr>
          <a:lstStyle/>
          <a:p>
            <a:r>
              <a:rPr lang="pl-PL" sz="9600" dirty="0">
                <a:latin typeface="Arial Black" panose="020B0A04020102020204" pitchFamily="34" charset="0"/>
              </a:rPr>
              <a:t>SHAKES</a:t>
            </a:r>
            <a:r>
              <a:rPr lang="pl-PL" sz="54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3331F8-AFBB-4BC6-9883-6FCBFD52A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004" y="1558234"/>
            <a:ext cx="10517508" cy="469016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600" dirty="0" err="1">
                <a:latin typeface="Arial Black" panose="020B0A04020102020204" pitchFamily="34" charset="0"/>
              </a:rPr>
              <a:t>Have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you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ever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heard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about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shakes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or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smoothies</a:t>
            </a:r>
            <a:r>
              <a:rPr lang="pl-PL" sz="3600" dirty="0">
                <a:latin typeface="Arial Black" panose="020B0A04020102020204" pitchFamily="34" charset="0"/>
              </a:rPr>
              <a:t>? It </a:t>
            </a:r>
            <a:r>
              <a:rPr lang="pl-PL" sz="3600" dirty="0" err="1">
                <a:latin typeface="Arial Black" panose="020B0A04020102020204" pitchFamily="34" charset="0"/>
              </a:rPr>
              <a:t>is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very</a:t>
            </a:r>
            <a:r>
              <a:rPr lang="pl-PL" sz="3600" dirty="0">
                <a:latin typeface="Arial Black" panose="020B0A04020102020204" pitchFamily="34" charset="0"/>
              </a:rPr>
              <a:t> fast and </a:t>
            </a:r>
            <a:r>
              <a:rPr lang="pl-PL" sz="3600" dirty="0" err="1">
                <a:latin typeface="Arial Black" panose="020B0A04020102020204" pitchFamily="34" charset="0"/>
              </a:rPr>
              <a:t>yummy</a:t>
            </a:r>
            <a:r>
              <a:rPr lang="pl-PL" sz="3600" dirty="0">
                <a:latin typeface="Arial Black" panose="020B0A04020102020204" pitchFamily="34" charset="0"/>
              </a:rPr>
              <a:t>. </a:t>
            </a:r>
            <a:r>
              <a:rPr lang="pl-PL" sz="3600" dirty="0" err="1">
                <a:latin typeface="Arial Black" panose="020B0A04020102020204" pitchFamily="34" charset="0"/>
              </a:rPr>
              <a:t>You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can</a:t>
            </a:r>
            <a:r>
              <a:rPr lang="pl-PL" sz="3600" dirty="0">
                <a:latin typeface="Arial Black" panose="020B0A04020102020204" pitchFamily="34" charset="0"/>
              </a:rPr>
              <a:t> mix </a:t>
            </a:r>
            <a:r>
              <a:rPr lang="pl-PL" sz="3600" dirty="0" err="1">
                <a:latin typeface="Arial Black" panose="020B0A04020102020204" pitchFamily="34" charset="0"/>
              </a:rPr>
              <a:t>different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fruit</a:t>
            </a:r>
            <a:r>
              <a:rPr lang="pl-PL" sz="3600" dirty="0">
                <a:latin typeface="Arial Black" panose="020B0A04020102020204" pitchFamily="34" charset="0"/>
              </a:rPr>
              <a:t> with for </a:t>
            </a:r>
            <a:r>
              <a:rPr lang="pl-PL" sz="3600" dirty="0" err="1">
                <a:latin typeface="Arial Black" panose="020B0A04020102020204" pitchFamily="34" charset="0"/>
              </a:rPr>
              <a:t>example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cow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milk</a:t>
            </a:r>
            <a:r>
              <a:rPr lang="pl-PL" sz="3600" dirty="0">
                <a:latin typeface="Arial Black" panose="020B0A04020102020204" pitchFamily="34" charset="0"/>
              </a:rPr>
              <a:t>, plant </a:t>
            </a:r>
            <a:r>
              <a:rPr lang="pl-PL" sz="3600" dirty="0" err="1">
                <a:latin typeface="Arial Black" panose="020B0A04020102020204" pitchFamily="34" charset="0"/>
              </a:rPr>
              <a:t>milk</a:t>
            </a:r>
            <a:r>
              <a:rPr lang="pl-PL" sz="3600" dirty="0">
                <a:latin typeface="Arial Black" panose="020B0A04020102020204" pitchFamily="34" charset="0"/>
              </a:rPr>
              <a:t>, </a:t>
            </a:r>
            <a:r>
              <a:rPr lang="pl-PL" sz="3600" dirty="0" err="1">
                <a:latin typeface="Arial Black" panose="020B0A04020102020204" pitchFamily="34" charset="0"/>
              </a:rPr>
              <a:t>water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or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juice</a:t>
            </a:r>
            <a:r>
              <a:rPr lang="pl-PL" sz="3600" dirty="0">
                <a:latin typeface="Arial Black" panose="020B0A04020102020204" pitchFamily="34" charset="0"/>
              </a:rPr>
              <a:t>. People </a:t>
            </a:r>
            <a:r>
              <a:rPr lang="pl-PL" sz="3600" dirty="0" err="1">
                <a:latin typeface="Arial Black" panose="020B0A04020102020204" pitchFamily="34" charset="0"/>
              </a:rPr>
              <a:t>should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eat</a:t>
            </a:r>
            <a:r>
              <a:rPr lang="pl-PL" sz="3600" dirty="0">
                <a:latin typeface="Arial Black" panose="020B0A04020102020204" pitchFamily="34" charset="0"/>
              </a:rPr>
              <a:t> 5 </a:t>
            </a:r>
            <a:r>
              <a:rPr lang="pl-PL" sz="3600" dirty="0" err="1">
                <a:latin typeface="Arial Black" panose="020B0A04020102020204" pitchFamily="34" charset="0"/>
              </a:rPr>
              <a:t>meals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during</a:t>
            </a:r>
            <a:r>
              <a:rPr lang="pl-PL" sz="3600" dirty="0">
                <a:latin typeface="Arial Black" panose="020B0A04020102020204" pitchFamily="34" charset="0"/>
              </a:rPr>
              <a:t> the </a:t>
            </a:r>
            <a:r>
              <a:rPr lang="pl-PL" sz="3600" dirty="0" err="1">
                <a:latin typeface="Arial Black" panose="020B0A04020102020204" pitchFamily="34" charset="0"/>
              </a:rPr>
              <a:t>day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so</a:t>
            </a:r>
            <a:r>
              <a:rPr lang="pl-PL" sz="3600" dirty="0">
                <a:latin typeface="Arial Black" panose="020B0A04020102020204" pitchFamily="34" charset="0"/>
              </a:rPr>
              <a:t> in the </a:t>
            </a:r>
            <a:r>
              <a:rPr lang="pl-PL" sz="3600" dirty="0" err="1">
                <a:latin typeface="Arial Black" panose="020B0A04020102020204" pitchFamily="34" charset="0"/>
              </a:rPr>
              <a:t>morning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you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can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prepare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something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like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that</a:t>
            </a:r>
            <a:r>
              <a:rPr lang="pl-PL" sz="360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44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C8CFC4-EA3A-4636-97F5-1CCB3638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AFDF1E8-E3CF-46E4-A3AF-5BE253840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0" y="150576"/>
            <a:ext cx="4767055" cy="357069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21A2239-9B06-4937-86A7-1BD1E0570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78" y="3237397"/>
            <a:ext cx="6189712" cy="336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2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EBB842-DF4D-47E4-BEBB-9A1B6884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25" y="0"/>
            <a:ext cx="10353761" cy="1326321"/>
          </a:xfrm>
        </p:spPr>
        <p:txBody>
          <a:bodyPr>
            <a:normAutofit/>
          </a:bodyPr>
          <a:lstStyle/>
          <a:p>
            <a:r>
              <a:rPr lang="pl-PL" sz="8000" dirty="0">
                <a:latin typeface="Arial Black" panose="020B0A04020102020204" pitchFamily="34" charset="0"/>
              </a:rPr>
              <a:t>FRUIT</a:t>
            </a:r>
            <a:endParaRPr lang="pl-PL" sz="5400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10FF3E-C7C1-4194-BD46-6C683EAF6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713" y="1326321"/>
            <a:ext cx="1035376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 err="1">
                <a:latin typeface="Arial Black" panose="020B0A04020102020204" pitchFamily="34" charset="0"/>
              </a:rPr>
              <a:t>There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are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so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many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kinds</a:t>
            </a:r>
            <a:r>
              <a:rPr lang="pl-PL" sz="3600" dirty="0">
                <a:latin typeface="Arial Black" panose="020B0A04020102020204" pitchFamily="34" charset="0"/>
              </a:rPr>
              <a:t> of </a:t>
            </a:r>
            <a:r>
              <a:rPr lang="pl-PL" sz="3600" dirty="0" err="1">
                <a:latin typeface="Arial Black" panose="020B0A04020102020204" pitchFamily="34" charset="0"/>
              </a:rPr>
              <a:t>fruit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which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you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can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try</a:t>
            </a:r>
            <a:r>
              <a:rPr lang="pl-PL" sz="3600" dirty="0">
                <a:latin typeface="Arial Black" panose="020B0A04020102020204" pitchFamily="34" charset="0"/>
              </a:rPr>
              <a:t>. Just </a:t>
            </a:r>
            <a:r>
              <a:rPr lang="pl-PL" sz="3600" dirty="0" err="1">
                <a:latin typeface="Arial Black" panose="020B0A04020102020204" pitchFamily="34" charset="0"/>
              </a:rPr>
              <a:t>look</a:t>
            </a:r>
            <a:r>
              <a:rPr lang="pl-PL" sz="3600" dirty="0">
                <a:latin typeface="Arial Black" panose="020B0A04020102020204" pitchFamily="34" charset="0"/>
              </a:rPr>
              <a:t> 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8A07F80-AF13-4BC3-9887-FBE49F02E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32" y="1979759"/>
            <a:ext cx="6253028" cy="417194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D086D88-381C-48FB-9A4B-A55C725F5122}"/>
              </a:ext>
            </a:extLst>
          </p:cNvPr>
          <p:cNvSpPr txBox="1"/>
          <p:nvPr/>
        </p:nvSpPr>
        <p:spPr>
          <a:xfrm>
            <a:off x="1337864" y="5963057"/>
            <a:ext cx="3724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err="1">
                <a:latin typeface="Arial Black" panose="020B0A04020102020204" pitchFamily="34" charset="0"/>
              </a:rPr>
              <a:t>lichee</a:t>
            </a:r>
            <a:r>
              <a:rPr lang="pl-PL" b="1" dirty="0"/>
              <a:t> 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1D7B9BC-E82A-4201-A9F1-671557AB4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636" y="1914855"/>
            <a:ext cx="6253028" cy="416868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677D8A7-5D38-428D-BE37-5667BD6E553E}"/>
              </a:ext>
            </a:extLst>
          </p:cNvPr>
          <p:cNvSpPr txBox="1"/>
          <p:nvPr/>
        </p:nvSpPr>
        <p:spPr>
          <a:xfrm>
            <a:off x="7293789" y="5963057"/>
            <a:ext cx="280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err="1">
                <a:latin typeface="Arial Black" panose="020B0A04020102020204" pitchFamily="34" charset="0"/>
              </a:rPr>
              <a:t>Pitaja</a:t>
            </a:r>
            <a:endParaRPr lang="pl-PL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94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DD48BB-DD35-4BB2-9D15-8E11D79E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0DFEFC7-3769-4D9D-B73F-E1C7963CA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364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835" y="832753"/>
            <a:ext cx="5817704" cy="3871417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4C13516-2AC7-4FEB-8FF8-D51D2E5919A0}"/>
              </a:ext>
            </a:extLst>
          </p:cNvPr>
          <p:cNvSpPr txBox="1"/>
          <p:nvPr/>
        </p:nvSpPr>
        <p:spPr>
          <a:xfrm>
            <a:off x="801394" y="4955738"/>
            <a:ext cx="4028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latin typeface="Arial Black" panose="020B0A04020102020204" pitchFamily="34" charset="0"/>
              </a:rPr>
              <a:t>kaki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1DA5861-2870-46A6-930B-E678443E5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82" y="0"/>
            <a:ext cx="5536924" cy="553692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B0CA89D-6430-49C8-AE6E-6D95BBE381AA}"/>
              </a:ext>
            </a:extLst>
          </p:cNvPr>
          <p:cNvSpPr txBox="1"/>
          <p:nvPr/>
        </p:nvSpPr>
        <p:spPr>
          <a:xfrm>
            <a:off x="6612229" y="4955738"/>
            <a:ext cx="453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err="1">
                <a:latin typeface="Arial Black" panose="020B0A04020102020204" pitchFamily="34" charset="0"/>
              </a:rPr>
              <a:t>passion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fruit</a:t>
            </a:r>
            <a:endParaRPr lang="pl-PL" sz="4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97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9EE0B8-7D25-401D-9FB6-9B911700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>
            <a:normAutofit/>
          </a:bodyPr>
          <a:lstStyle/>
          <a:p>
            <a:r>
              <a:rPr lang="pl-PL" sz="6000" dirty="0" err="1">
                <a:latin typeface="Arial Black" panose="020B0A04020102020204" pitchFamily="34" charset="0"/>
              </a:rPr>
              <a:t>Vegetables</a:t>
            </a:r>
            <a:endParaRPr lang="pl-PL" sz="6000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CD0F31-E0FB-47AA-A857-4DCEC363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894" y="1135274"/>
            <a:ext cx="1035376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 err="1">
                <a:latin typeface="Arial Black" panose="020B0A04020102020204" pitchFamily="34" charset="0"/>
              </a:rPr>
              <a:t>Vegetables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are</a:t>
            </a:r>
            <a:r>
              <a:rPr lang="pl-PL" sz="3600" dirty="0">
                <a:latin typeface="Arial Black" panose="020B0A04020102020204" pitchFamily="34" charset="0"/>
              </a:rPr>
              <a:t>  </a:t>
            </a:r>
            <a:r>
              <a:rPr lang="pl-PL" sz="3600" dirty="0" err="1">
                <a:latin typeface="Arial Black" panose="020B0A04020102020204" pitchFamily="34" charset="0"/>
              </a:rPr>
              <a:t>awesome</a:t>
            </a:r>
            <a:r>
              <a:rPr lang="pl-PL" sz="3600" dirty="0">
                <a:latin typeface="Arial Black" panose="020B0A04020102020204" pitchFamily="34" charset="0"/>
              </a:rPr>
              <a:t> idea for dinner. </a:t>
            </a:r>
            <a:r>
              <a:rPr lang="pl-PL" sz="3600" dirty="0" err="1">
                <a:latin typeface="Arial Black" panose="020B0A04020102020204" pitchFamily="34" charset="0"/>
              </a:rPr>
              <a:t>After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eating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vegetables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you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will</a:t>
            </a:r>
            <a:r>
              <a:rPr lang="pl-PL" sz="3600" dirty="0">
                <a:latin typeface="Arial Black" panose="020B0A04020102020204" pitchFamily="34" charset="0"/>
              </a:rPr>
              <a:t> not be </a:t>
            </a:r>
            <a:r>
              <a:rPr lang="pl-PL" sz="3600" dirty="0" err="1">
                <a:latin typeface="Arial Black" panose="020B0A04020102020204" pitchFamily="34" charset="0"/>
              </a:rPr>
              <a:t>hungry</a:t>
            </a:r>
            <a:r>
              <a:rPr lang="pl-PL" sz="3600" dirty="0">
                <a:latin typeface="Arial Black" panose="020B0A04020102020204" pitchFamily="34" charset="0"/>
              </a:rPr>
              <a:t> in </a:t>
            </a:r>
            <a:r>
              <a:rPr lang="pl-PL" sz="3600" dirty="0" err="1">
                <a:latin typeface="Arial Black" panose="020B0A04020102020204" pitchFamily="34" charset="0"/>
              </a:rPr>
              <a:t>next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few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hours</a:t>
            </a:r>
            <a:r>
              <a:rPr lang="pl-PL" sz="3600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008B54F-DD1C-4F02-8262-687E1F947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3" y="3544718"/>
            <a:ext cx="4671748" cy="31144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6EAB085-0DE4-4A15-AB2C-C1AEF8CA4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43" y="3429000"/>
            <a:ext cx="5063263" cy="336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744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Niebieski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Damaszek</Template>
  <TotalTime>195</TotalTime>
  <Words>379</Words>
  <Application>Microsoft Office PowerPoint</Application>
  <PresentationFormat>Panoramiczny</PresentationFormat>
  <Paragraphs>38</Paragraphs>
  <Slides>20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Bookman Old Style</vt:lpstr>
      <vt:lpstr>Rockwell</vt:lpstr>
      <vt:lpstr>Wingdings</vt:lpstr>
      <vt:lpstr>Damask</vt:lpstr>
      <vt:lpstr>Healthy food </vt:lpstr>
      <vt:lpstr>Prezentacja programu PowerPoint</vt:lpstr>
      <vt:lpstr>What should we remember about?</vt:lpstr>
      <vt:lpstr>When we eat healthy food we feel good!</vt:lpstr>
      <vt:lpstr>SHAKES </vt:lpstr>
      <vt:lpstr>Prezentacja programu PowerPoint</vt:lpstr>
      <vt:lpstr>FRUIT</vt:lpstr>
      <vt:lpstr>Prezentacja programu PowerPoint</vt:lpstr>
      <vt:lpstr>Vegetables</vt:lpstr>
      <vt:lpstr>We all have the internet at houses. So instead of playing games or watching youtube find something interesting about food. Maybe some recipies?</vt:lpstr>
      <vt:lpstr>Why eating healthy is so important?</vt:lpstr>
      <vt:lpstr>Change food which you eat everyday at more healthy option</vt:lpstr>
      <vt:lpstr>Prezentacja programu PowerPoint</vt:lpstr>
      <vt:lpstr>Prezentacja programu PowerPoint</vt:lpstr>
      <vt:lpstr>Prezentacja programu PowerPoint</vt:lpstr>
      <vt:lpstr>Prezentacja programu PowerPoint</vt:lpstr>
      <vt:lpstr>WHAT ABOUT DRINKS?</vt:lpstr>
      <vt:lpstr>Water with fruit</vt:lpstr>
      <vt:lpstr>WE hope that now you will eat more carefully than before. 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food in poland</dc:title>
  <dc:creator>Śtynk</dc:creator>
  <cp:lastModifiedBy>Śtynk</cp:lastModifiedBy>
  <cp:revision>64</cp:revision>
  <dcterms:created xsi:type="dcterms:W3CDTF">2018-03-21T21:02:51Z</dcterms:created>
  <dcterms:modified xsi:type="dcterms:W3CDTF">2018-03-26T17:57:18Z</dcterms:modified>
</cp:coreProperties>
</file>